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42" r:id="rId4"/>
  </p:sldMasterIdLst>
  <p:notesMasterIdLst>
    <p:notesMasterId r:id="rId17"/>
  </p:notesMasterIdLst>
  <p:sldIdLst>
    <p:sldId id="264" r:id="rId5"/>
    <p:sldId id="306" r:id="rId6"/>
    <p:sldId id="291" r:id="rId7"/>
    <p:sldId id="292" r:id="rId8"/>
    <p:sldId id="311" r:id="rId9"/>
    <p:sldId id="280" r:id="rId10"/>
    <p:sldId id="282" r:id="rId11"/>
    <p:sldId id="313" r:id="rId12"/>
    <p:sldId id="283" r:id="rId13"/>
    <p:sldId id="304" r:id="rId14"/>
    <p:sldId id="314" r:id="rId15"/>
    <p:sldId id="315" r:id="rId16"/>
  </p:sldIdLst>
  <p:sldSz cx="9144000" cy="5143500" type="screen16x9"/>
  <p:notesSz cx="6858000" cy="9144000"/>
  <p:embeddedFontLst>
    <p:embeddedFont>
      <p:font typeface="Bebas Neue" panose="020B0606020202050201" pitchFamily="34" charset="0"/>
      <p:regular r:id="rId18"/>
    </p:embeddedFont>
    <p:embeddedFont>
      <p:font typeface="Corbel" panose="020B0503020204020204" pitchFamily="34" charset="0"/>
      <p:regular r:id="rId19"/>
      <p:bold r:id="rId20"/>
      <p:italic r:id="rId21"/>
      <p:boldItalic r:id="rId22"/>
    </p:embeddedFont>
    <p:embeddedFont>
      <p:font typeface="Hind" panose="02000000000000000000" pitchFamily="2" charset="0"/>
      <p:regular r:id="rId23"/>
      <p:bold r:id="rId24"/>
    </p:embeddedFont>
    <p:embeddedFont>
      <p:font typeface="Inter" panose="020B0604020202020204" charset="0"/>
      <p:regular r:id="rId25"/>
      <p:bold r:id="rId26"/>
    </p:embeddedFont>
    <p:embeddedFont>
      <p:font typeface="Inter SemiBold" panose="020B0604020202020204" charset="0"/>
      <p:regular r:id="rId27"/>
      <p:bold r:id="rId28"/>
    </p:embeddedFont>
    <p:embeddedFont>
      <p:font typeface="Roboto" panose="02000000000000000000" pitchFamily="2" charset="0"/>
      <p:regular r:id="rId29"/>
      <p:bold r:id="rId30"/>
      <p:italic r:id="rId31"/>
      <p:boldItalic r:id="rId32"/>
    </p:embeddedFont>
    <p:embeddedFont>
      <p:font typeface="Roboto Condensed" panose="020000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427">
          <p15:clr>
            <a:srgbClr val="A4A3A4"/>
          </p15:clr>
        </p15:guide>
        <p15:guide id="3"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3876E5-BA54-4B9D-8508-D029D17DE05A}" v="202" dt="2024-07-23T17:09:49.6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3" autoAdjust="0"/>
    <p:restoredTop sz="94660"/>
  </p:normalViewPr>
  <p:slideViewPr>
    <p:cSldViewPr snapToGrid="0">
      <p:cViewPr varScale="1">
        <p:scale>
          <a:sx n="142" d="100"/>
          <a:sy n="142" d="100"/>
        </p:scale>
        <p:origin x="732" y="102"/>
      </p:cViewPr>
      <p:guideLst>
        <p:guide orient="horz" pos="1620"/>
        <p:guide pos="42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heme" Target="theme/theme1.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C17936-0304-4DDA-92A4-080A013AE6B1}"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1A4E11CE-FE89-4FAD-891D-21D6BB639275}">
      <dgm:prSet phldrT="[Text]" custT="1"/>
      <dgm:spPr/>
      <dgm:t>
        <a:bodyPr/>
        <a:lstStyle/>
        <a:p>
          <a:r>
            <a:rPr lang="en-GB" sz="1200" dirty="0">
              <a:latin typeface="Corbel" panose="020B0503020204020204" pitchFamily="34" charset="0"/>
            </a:rPr>
            <a:t>Households vulnerable to harm</a:t>
          </a:r>
        </a:p>
      </dgm:t>
    </dgm:pt>
    <dgm:pt modelId="{D2C0A64A-62F8-4BDF-A2E9-B1C072EF5E17}" type="parTrans" cxnId="{E733F727-361D-4C02-8F0F-72BA0B841EFA}">
      <dgm:prSet/>
      <dgm:spPr/>
      <dgm:t>
        <a:bodyPr/>
        <a:lstStyle/>
        <a:p>
          <a:endParaRPr lang="en-GB"/>
        </a:p>
      </dgm:t>
    </dgm:pt>
    <dgm:pt modelId="{D183DC3D-F8B1-4B66-8926-486DC3FAB4CB}" type="sibTrans" cxnId="{E733F727-361D-4C02-8F0F-72BA0B841EFA}">
      <dgm:prSet/>
      <dgm:spPr/>
      <dgm:t>
        <a:bodyPr/>
        <a:lstStyle/>
        <a:p>
          <a:endParaRPr lang="en-GB"/>
        </a:p>
      </dgm:t>
    </dgm:pt>
    <dgm:pt modelId="{CDDF4E5B-2A0C-455A-B7F9-231823A5FD09}">
      <dgm:prSet phldrT="[Text]" custT="1"/>
      <dgm:spPr/>
      <dgm:t>
        <a:bodyPr/>
        <a:lstStyle/>
        <a:p>
          <a:r>
            <a:rPr lang="en-GB" sz="1600" dirty="0">
              <a:latin typeface="Corbel" panose="020B0503020204020204" pitchFamily="34" charset="0"/>
            </a:rPr>
            <a:t>Criminals/ landlords</a:t>
          </a:r>
        </a:p>
      </dgm:t>
    </dgm:pt>
    <dgm:pt modelId="{3FB4524C-7EC0-4B20-97AF-D6149C3334A5}" type="parTrans" cxnId="{E07EC258-6D64-4178-AA65-B1C670CDF2E3}">
      <dgm:prSet/>
      <dgm:spPr/>
      <dgm:t>
        <a:bodyPr/>
        <a:lstStyle/>
        <a:p>
          <a:endParaRPr lang="en-GB"/>
        </a:p>
      </dgm:t>
    </dgm:pt>
    <dgm:pt modelId="{723F414A-E139-4353-BBDA-F10101119C10}" type="sibTrans" cxnId="{E07EC258-6D64-4178-AA65-B1C670CDF2E3}">
      <dgm:prSet/>
      <dgm:spPr/>
      <dgm:t>
        <a:bodyPr/>
        <a:lstStyle/>
        <a:p>
          <a:endParaRPr lang="en-GB"/>
        </a:p>
      </dgm:t>
    </dgm:pt>
    <dgm:pt modelId="{912D83EE-000F-4F04-A264-E565ED698B24}">
      <dgm:prSet phldrT="[Text]"/>
      <dgm:spPr/>
      <dgm:t>
        <a:bodyPr/>
        <a:lstStyle/>
        <a:p>
          <a:r>
            <a:rPr lang="en-GB" dirty="0"/>
            <a:t>Houses in multiple occupation</a:t>
          </a:r>
        </a:p>
      </dgm:t>
    </dgm:pt>
    <dgm:pt modelId="{9834AC9B-6E38-4423-8C5A-199295994DED}" type="parTrans" cxnId="{723FEB1F-0158-4B80-9C03-F2A892D8D444}">
      <dgm:prSet/>
      <dgm:spPr/>
      <dgm:t>
        <a:bodyPr/>
        <a:lstStyle/>
        <a:p>
          <a:endParaRPr lang="en-GB"/>
        </a:p>
      </dgm:t>
    </dgm:pt>
    <dgm:pt modelId="{DDE3EB3C-3A23-45A4-AE9C-902349214825}" type="sibTrans" cxnId="{723FEB1F-0158-4B80-9C03-F2A892D8D444}">
      <dgm:prSet/>
      <dgm:spPr/>
      <dgm:t>
        <a:bodyPr/>
        <a:lstStyle/>
        <a:p>
          <a:endParaRPr lang="en-GB"/>
        </a:p>
      </dgm:t>
    </dgm:pt>
    <dgm:pt modelId="{D4955AB8-24DF-48C7-B35F-6A806389D4C8}">
      <dgm:prSet phldrT="[Text]" custT="1"/>
      <dgm:spPr/>
      <dgm:t>
        <a:bodyPr/>
        <a:lstStyle/>
        <a:p>
          <a:r>
            <a:rPr lang="en-GB" sz="1600" dirty="0">
              <a:latin typeface="Corbel" panose="020B0503020204020204" pitchFamily="34" charset="0"/>
            </a:rPr>
            <a:t>Private rented sector</a:t>
          </a:r>
        </a:p>
        <a:p>
          <a:r>
            <a:rPr lang="en-GB" sz="1600" dirty="0">
              <a:latin typeface="Corbel" panose="020B0503020204020204" pitchFamily="34" charset="0"/>
            </a:rPr>
            <a:t>(‘cottage industry’) </a:t>
          </a:r>
        </a:p>
      </dgm:t>
    </dgm:pt>
    <dgm:pt modelId="{B9C87524-D220-40D0-8A40-6391B1715AAF}" type="parTrans" cxnId="{F8E119D1-243D-464A-B787-E0C3CAC7113F}">
      <dgm:prSet/>
      <dgm:spPr/>
      <dgm:t>
        <a:bodyPr/>
        <a:lstStyle/>
        <a:p>
          <a:endParaRPr lang="en-GB"/>
        </a:p>
      </dgm:t>
    </dgm:pt>
    <dgm:pt modelId="{62CCF27F-09EB-4DC5-9B66-9F970BAB0479}" type="sibTrans" cxnId="{F8E119D1-243D-464A-B787-E0C3CAC7113F}">
      <dgm:prSet/>
      <dgm:spPr/>
      <dgm:t>
        <a:bodyPr/>
        <a:lstStyle/>
        <a:p>
          <a:endParaRPr lang="en-GB"/>
        </a:p>
      </dgm:t>
    </dgm:pt>
    <dgm:pt modelId="{A8435D9F-B08D-4A2B-9014-1482895A8186}">
      <dgm:prSet phldrT="[Text]"/>
      <dgm:spPr/>
      <dgm:t>
        <a:bodyPr/>
        <a:lstStyle/>
        <a:p>
          <a:r>
            <a:rPr lang="en-GB" dirty="0"/>
            <a:t>Exempt accommodation</a:t>
          </a:r>
        </a:p>
      </dgm:t>
    </dgm:pt>
    <dgm:pt modelId="{FBC84CB8-01D1-4830-8A7B-080D91E3ABB7}" type="parTrans" cxnId="{975032EF-BAB8-457A-8E6F-33F47228F829}">
      <dgm:prSet/>
      <dgm:spPr/>
      <dgm:t>
        <a:bodyPr/>
        <a:lstStyle/>
        <a:p>
          <a:endParaRPr lang="en-GB"/>
        </a:p>
      </dgm:t>
    </dgm:pt>
    <dgm:pt modelId="{CBBBBF5B-1674-4709-8EF5-9733B0F0C457}" type="sibTrans" cxnId="{975032EF-BAB8-457A-8E6F-33F47228F829}">
      <dgm:prSet/>
      <dgm:spPr/>
      <dgm:t>
        <a:bodyPr/>
        <a:lstStyle/>
        <a:p>
          <a:endParaRPr lang="en-GB"/>
        </a:p>
      </dgm:t>
    </dgm:pt>
    <dgm:pt modelId="{219F949A-07B7-48F6-91E7-2BD5E8FF7DBA}" type="pres">
      <dgm:prSet presAssocID="{59C17936-0304-4DDA-92A4-080A013AE6B1}" presName="Name0" presStyleCnt="0">
        <dgm:presLayoutVars>
          <dgm:chMax val="7"/>
          <dgm:dir/>
          <dgm:resizeHandles val="exact"/>
        </dgm:presLayoutVars>
      </dgm:prSet>
      <dgm:spPr/>
    </dgm:pt>
    <dgm:pt modelId="{5530A082-0A4A-410C-801E-5F496C7B9D1D}" type="pres">
      <dgm:prSet presAssocID="{59C17936-0304-4DDA-92A4-080A013AE6B1}" presName="ellipse1" presStyleLbl="vennNode1" presStyleIdx="0" presStyleCnt="5" custLinFactX="32178" custLinFactNeighborX="100000" custLinFactNeighborY="-29958">
        <dgm:presLayoutVars>
          <dgm:bulletEnabled val="1"/>
        </dgm:presLayoutVars>
      </dgm:prSet>
      <dgm:spPr/>
    </dgm:pt>
    <dgm:pt modelId="{A90AA15A-CB23-4DA7-AFFC-DF38AAA203F1}" type="pres">
      <dgm:prSet presAssocID="{59C17936-0304-4DDA-92A4-080A013AE6B1}" presName="ellipse2" presStyleLbl="vennNode1" presStyleIdx="1" presStyleCnt="5" custScaleX="36801" custScaleY="25288" custLinFactNeighborX="61536" custLinFactNeighborY="-71786">
        <dgm:presLayoutVars>
          <dgm:bulletEnabled val="1"/>
        </dgm:presLayoutVars>
      </dgm:prSet>
      <dgm:spPr/>
    </dgm:pt>
    <dgm:pt modelId="{9A2F63DC-7A2D-4203-B5FE-2A5430483796}" type="pres">
      <dgm:prSet presAssocID="{59C17936-0304-4DDA-92A4-080A013AE6B1}" presName="ellipse3" presStyleLbl="vennNode1" presStyleIdx="2" presStyleCnt="5" custScaleX="135098" custScaleY="127796" custLinFactNeighborX="-49342" custLinFactNeighborY="18173">
        <dgm:presLayoutVars>
          <dgm:bulletEnabled val="1"/>
        </dgm:presLayoutVars>
      </dgm:prSet>
      <dgm:spPr/>
    </dgm:pt>
    <dgm:pt modelId="{C9F42A59-D846-4983-A177-122C8DF45CF7}" type="pres">
      <dgm:prSet presAssocID="{59C17936-0304-4DDA-92A4-080A013AE6B1}" presName="ellipse4" presStyleLbl="vennNode1" presStyleIdx="3" presStyleCnt="5" custScaleX="79543" custScaleY="74108" custLinFactNeighborX="-4085" custLinFactNeighborY="-39416">
        <dgm:presLayoutVars>
          <dgm:bulletEnabled val="1"/>
        </dgm:presLayoutVars>
      </dgm:prSet>
      <dgm:spPr/>
    </dgm:pt>
    <dgm:pt modelId="{7628CBD7-2AEB-44A5-8451-7C8C0D2C50F6}" type="pres">
      <dgm:prSet presAssocID="{59C17936-0304-4DDA-92A4-080A013AE6B1}" presName="ellipse5" presStyleLbl="vennNode1" presStyleIdx="4" presStyleCnt="5" custScaleX="30042" custScaleY="31298" custLinFactNeighborX="-96982" custLinFactNeighborY="25627">
        <dgm:presLayoutVars>
          <dgm:bulletEnabled val="1"/>
        </dgm:presLayoutVars>
      </dgm:prSet>
      <dgm:spPr/>
    </dgm:pt>
  </dgm:ptLst>
  <dgm:cxnLst>
    <dgm:cxn modelId="{9FE20B0B-6961-49AC-8020-7EE67BB5A585}" type="presOf" srcId="{912D83EE-000F-4F04-A264-E565ED698B24}" destId="{7628CBD7-2AEB-44A5-8451-7C8C0D2C50F6}" srcOrd="0" destOrd="0" presId="urn:microsoft.com/office/officeart/2005/8/layout/rings+Icon"/>
    <dgm:cxn modelId="{40EE9D0D-80D7-4785-8552-2A2B2E48E324}" type="presOf" srcId="{A8435D9F-B08D-4A2B-9014-1482895A8186}" destId="{A90AA15A-CB23-4DA7-AFFC-DF38AAA203F1}" srcOrd="0" destOrd="0" presId="urn:microsoft.com/office/officeart/2005/8/layout/rings+Icon"/>
    <dgm:cxn modelId="{723FEB1F-0158-4B80-9C03-F2A892D8D444}" srcId="{59C17936-0304-4DDA-92A4-080A013AE6B1}" destId="{912D83EE-000F-4F04-A264-E565ED698B24}" srcOrd="4" destOrd="0" parTransId="{9834AC9B-6E38-4423-8C5A-199295994DED}" sibTransId="{DDE3EB3C-3A23-45A4-AE9C-902349214825}"/>
    <dgm:cxn modelId="{E733F727-361D-4C02-8F0F-72BA0B841EFA}" srcId="{59C17936-0304-4DDA-92A4-080A013AE6B1}" destId="{1A4E11CE-FE89-4FAD-891D-21D6BB639275}" srcOrd="0" destOrd="0" parTransId="{D2C0A64A-62F8-4BDF-A2E9-B1C072EF5E17}" sibTransId="{D183DC3D-F8B1-4B66-8926-486DC3FAB4CB}"/>
    <dgm:cxn modelId="{D886166C-6B21-4FA5-B530-FA65B9B8E897}" type="presOf" srcId="{1A4E11CE-FE89-4FAD-891D-21D6BB639275}" destId="{5530A082-0A4A-410C-801E-5F496C7B9D1D}" srcOrd="0" destOrd="0" presId="urn:microsoft.com/office/officeart/2005/8/layout/rings+Icon"/>
    <dgm:cxn modelId="{E07EC258-6D64-4178-AA65-B1C670CDF2E3}" srcId="{59C17936-0304-4DDA-92A4-080A013AE6B1}" destId="{CDDF4E5B-2A0C-455A-B7F9-231823A5FD09}" srcOrd="3" destOrd="0" parTransId="{3FB4524C-7EC0-4B20-97AF-D6149C3334A5}" sibTransId="{723F414A-E139-4353-BBDA-F10101119C10}"/>
    <dgm:cxn modelId="{DBAD6BA2-7203-4FAD-83B6-ED7F1388165E}" type="presOf" srcId="{59C17936-0304-4DDA-92A4-080A013AE6B1}" destId="{219F949A-07B7-48F6-91E7-2BD5E8FF7DBA}" srcOrd="0" destOrd="0" presId="urn:microsoft.com/office/officeart/2005/8/layout/rings+Icon"/>
    <dgm:cxn modelId="{2D50AFB8-495C-4C7F-B198-B24D59CE94D1}" type="presOf" srcId="{D4955AB8-24DF-48C7-B35F-6A806389D4C8}" destId="{9A2F63DC-7A2D-4203-B5FE-2A5430483796}" srcOrd="0" destOrd="0" presId="urn:microsoft.com/office/officeart/2005/8/layout/rings+Icon"/>
    <dgm:cxn modelId="{F8E119D1-243D-464A-B787-E0C3CAC7113F}" srcId="{59C17936-0304-4DDA-92A4-080A013AE6B1}" destId="{D4955AB8-24DF-48C7-B35F-6A806389D4C8}" srcOrd="2" destOrd="0" parTransId="{B9C87524-D220-40D0-8A40-6391B1715AAF}" sibTransId="{62CCF27F-09EB-4DC5-9B66-9F970BAB0479}"/>
    <dgm:cxn modelId="{7A97BEDA-85F6-4ED1-B1FA-3AEFE85AC556}" type="presOf" srcId="{CDDF4E5B-2A0C-455A-B7F9-231823A5FD09}" destId="{C9F42A59-D846-4983-A177-122C8DF45CF7}" srcOrd="0" destOrd="0" presId="urn:microsoft.com/office/officeart/2005/8/layout/rings+Icon"/>
    <dgm:cxn modelId="{975032EF-BAB8-457A-8E6F-33F47228F829}" srcId="{59C17936-0304-4DDA-92A4-080A013AE6B1}" destId="{A8435D9F-B08D-4A2B-9014-1482895A8186}" srcOrd="1" destOrd="0" parTransId="{FBC84CB8-01D1-4830-8A7B-080D91E3ABB7}" sibTransId="{CBBBBF5B-1674-4709-8EF5-9733B0F0C457}"/>
    <dgm:cxn modelId="{DB052227-4799-4C1F-9F29-BB68CC62C15D}" type="presParOf" srcId="{219F949A-07B7-48F6-91E7-2BD5E8FF7DBA}" destId="{5530A082-0A4A-410C-801E-5F496C7B9D1D}" srcOrd="0" destOrd="0" presId="urn:microsoft.com/office/officeart/2005/8/layout/rings+Icon"/>
    <dgm:cxn modelId="{160757B5-2A66-4EA5-A6C9-4CDAE86471B5}" type="presParOf" srcId="{219F949A-07B7-48F6-91E7-2BD5E8FF7DBA}" destId="{A90AA15A-CB23-4DA7-AFFC-DF38AAA203F1}" srcOrd="1" destOrd="0" presId="urn:microsoft.com/office/officeart/2005/8/layout/rings+Icon"/>
    <dgm:cxn modelId="{E66A7C43-5165-414E-AEE2-C5A3FC59CAD4}" type="presParOf" srcId="{219F949A-07B7-48F6-91E7-2BD5E8FF7DBA}" destId="{9A2F63DC-7A2D-4203-B5FE-2A5430483796}" srcOrd="2" destOrd="0" presId="urn:microsoft.com/office/officeart/2005/8/layout/rings+Icon"/>
    <dgm:cxn modelId="{17BBF1E0-F124-4879-86BD-5A6C8F71C2A8}" type="presParOf" srcId="{219F949A-07B7-48F6-91E7-2BD5E8FF7DBA}" destId="{C9F42A59-D846-4983-A177-122C8DF45CF7}" srcOrd="3" destOrd="0" presId="urn:microsoft.com/office/officeart/2005/8/layout/rings+Icon"/>
    <dgm:cxn modelId="{71138C6C-D22E-4286-A0B0-0B397393BBC9}" type="presParOf" srcId="{219F949A-07B7-48F6-91E7-2BD5E8FF7DBA}" destId="{7628CBD7-2AEB-44A5-8451-7C8C0D2C50F6}" srcOrd="4"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0A082-0A4A-410C-801E-5F496C7B9D1D}">
      <dsp:nvSpPr>
        <dsp:cNvPr id="0" name=""/>
        <dsp:cNvSpPr/>
      </dsp:nvSpPr>
      <dsp:spPr>
        <a:xfrm>
          <a:off x="3449583" y="239360"/>
          <a:ext cx="2304831" cy="230482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Corbel" panose="020B0503020204020204" pitchFamily="34" charset="0"/>
            </a:rPr>
            <a:t>Households vulnerable to harm</a:t>
          </a:r>
        </a:p>
      </dsp:txBody>
      <dsp:txXfrm>
        <a:off x="3787118" y="576894"/>
        <a:ext cx="1629761" cy="1629757"/>
      </dsp:txXfrm>
    </dsp:sp>
    <dsp:sp modelId="{A90AA15A-CB23-4DA7-AFFC-DF38AAA203F1}">
      <dsp:nvSpPr>
        <dsp:cNvPr id="0" name=""/>
        <dsp:cNvSpPr/>
      </dsp:nvSpPr>
      <dsp:spPr>
        <a:xfrm>
          <a:off x="3734900" y="1673479"/>
          <a:ext cx="848200" cy="58284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GB" sz="600" kern="1200" dirty="0"/>
            <a:t>Exempt accommodation</a:t>
          </a:r>
        </a:p>
      </dsp:txBody>
      <dsp:txXfrm>
        <a:off x="3859116" y="1758835"/>
        <a:ext cx="599768" cy="412132"/>
      </dsp:txXfrm>
    </dsp:sp>
    <dsp:sp modelId="{9A2F63DC-7A2D-4203-B5FE-2A5430483796}">
      <dsp:nvSpPr>
        <dsp:cNvPr id="0" name=""/>
        <dsp:cNvSpPr/>
      </dsp:nvSpPr>
      <dsp:spPr>
        <a:xfrm>
          <a:off x="1232444" y="1028371"/>
          <a:ext cx="3113781" cy="294547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Corbel" panose="020B0503020204020204" pitchFamily="34" charset="0"/>
            </a:rPr>
            <a:t>Private rented sector</a:t>
          </a:r>
        </a:p>
        <a:p>
          <a:pPr marL="0" lvl="0" indent="0" algn="ctr" defTabSz="711200">
            <a:lnSpc>
              <a:spcPct val="90000"/>
            </a:lnSpc>
            <a:spcBef>
              <a:spcPct val="0"/>
            </a:spcBef>
            <a:spcAft>
              <a:spcPct val="35000"/>
            </a:spcAft>
            <a:buNone/>
          </a:pPr>
          <a:r>
            <a:rPr lang="en-GB" sz="1600" kern="1200" dirty="0">
              <a:latin typeface="Corbel" panose="020B0503020204020204" pitchFamily="34" charset="0"/>
            </a:rPr>
            <a:t>(‘cottage industry’) </a:t>
          </a:r>
        </a:p>
      </dsp:txBody>
      <dsp:txXfrm>
        <a:off x="1688447" y="1459726"/>
        <a:ext cx="2201775" cy="2082765"/>
      </dsp:txXfrm>
    </dsp:sp>
    <dsp:sp modelId="{C9F42A59-D846-4983-A177-122C8DF45CF7}">
      <dsp:nvSpPr>
        <dsp:cNvPr id="0" name=""/>
        <dsp:cNvSpPr/>
      </dsp:nvSpPr>
      <dsp:spPr>
        <a:xfrm>
          <a:off x="4100947" y="1856943"/>
          <a:ext cx="1833331" cy="170806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Corbel" panose="020B0503020204020204" pitchFamily="34" charset="0"/>
            </a:rPr>
            <a:t>Criminals/ landlords</a:t>
          </a:r>
        </a:p>
      </dsp:txBody>
      <dsp:txXfrm>
        <a:off x="4369432" y="2107083"/>
        <a:ext cx="1296361" cy="1207780"/>
      </dsp:txXfrm>
    </dsp:sp>
    <dsp:sp modelId="{7628CBD7-2AEB-44A5-8451-7C8C0D2C50F6}">
      <dsp:nvSpPr>
        <dsp:cNvPr id="0" name=""/>
        <dsp:cNvSpPr/>
      </dsp:nvSpPr>
      <dsp:spPr>
        <a:xfrm>
          <a:off x="3715466" y="2312228"/>
          <a:ext cx="692417" cy="72136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GB" sz="600" kern="1200" dirty="0"/>
            <a:t>Houses in multiple occupation</a:t>
          </a:r>
        </a:p>
      </dsp:txBody>
      <dsp:txXfrm>
        <a:off x="3816868" y="2417869"/>
        <a:ext cx="489613" cy="510082"/>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1440974efd6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1440974efd6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1440974efd6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1440974efd6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317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1440974efd6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1440974efd6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9127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1440974efd6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1440974efd6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2264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a. title slide light green">
  <p:cSld name="TITLE_1_1">
    <p:bg>
      <p:bgPr>
        <a:solidFill>
          <a:srgbClr val="78BF26"/>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ctrTitle"/>
          </p:nvPr>
        </p:nvSpPr>
        <p:spPr>
          <a:xfrm>
            <a:off x="311700" y="1492475"/>
            <a:ext cx="5130000" cy="3071700"/>
          </a:xfrm>
          <a:prstGeom prst="rect">
            <a:avLst/>
          </a:prstGeom>
        </p:spPr>
        <p:txBody>
          <a:bodyPr spcFirstLastPara="1" wrap="square" lIns="91425" tIns="91425" rIns="91425" bIns="91425" anchor="t" anchorCtr="0">
            <a:noAutofit/>
          </a:bodyPr>
          <a:lstStyle>
            <a:lvl1pPr lvl="0" rtl="0">
              <a:lnSpc>
                <a:spcPct val="88000"/>
              </a:lnSpc>
              <a:spcBef>
                <a:spcPts val="0"/>
              </a:spcBef>
              <a:spcAft>
                <a:spcPts val="0"/>
              </a:spcAft>
              <a:buSzPts val="5900"/>
              <a:buNone/>
              <a:defRPr sz="59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17" name="Google Shape;17;p3"/>
          <p:cNvSpPr txBox="1">
            <a:spLocks noGrp="1"/>
          </p:cNvSpPr>
          <p:nvPr>
            <p:ph type="title" idx="2"/>
          </p:nvPr>
        </p:nvSpPr>
        <p:spPr>
          <a:xfrm>
            <a:off x="370225" y="439125"/>
            <a:ext cx="2815500" cy="669900"/>
          </a:xfrm>
          <a:prstGeom prst="rect">
            <a:avLst/>
          </a:prstGeom>
        </p:spPr>
        <p:txBody>
          <a:bodyPr spcFirstLastPara="1" wrap="square" lIns="91425" tIns="91425" rIns="91425" bIns="91425" anchor="t" anchorCtr="0">
            <a:noAutofit/>
          </a:bodyPr>
          <a:lstStyle>
            <a:lvl1pPr lvl="0" rtl="0">
              <a:spcBef>
                <a:spcPts val="0"/>
              </a:spcBef>
              <a:spcAft>
                <a:spcPts val="0"/>
              </a:spcAft>
              <a:buSzPts val="1250"/>
              <a:buFont typeface="Inter"/>
              <a:buNone/>
              <a:defRPr sz="1250" b="0">
                <a:latin typeface="Inter"/>
                <a:ea typeface="Inter"/>
                <a:cs typeface="Inter"/>
                <a:sym typeface="Inte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8" name="Google Shape;18;p3"/>
          <p:cNvPicPr preferRelativeResize="0"/>
          <p:nvPr/>
        </p:nvPicPr>
        <p:blipFill>
          <a:blip r:embed="rId2">
            <a:alphaModFix/>
          </a:blip>
          <a:stretch>
            <a:fillRect/>
          </a:stretch>
        </p:blipFill>
        <p:spPr>
          <a:xfrm>
            <a:off x="7344000" y="75600"/>
            <a:ext cx="1694126" cy="169412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 left text and photo orange">
  <p:cSld name="CUSTOM_11_1">
    <p:bg>
      <p:bgPr>
        <a:solidFill>
          <a:srgbClr val="FD5000"/>
        </a:solidFill>
        <a:effectLst/>
      </p:bgPr>
    </p:bg>
    <p:spTree>
      <p:nvGrpSpPr>
        <p:cNvPr id="1" name="Shape 60"/>
        <p:cNvGrpSpPr/>
        <p:nvPr/>
      </p:nvGrpSpPr>
      <p:grpSpPr>
        <a:xfrm>
          <a:off x="0" y="0"/>
          <a:ext cx="0" cy="0"/>
          <a:chOff x="0" y="0"/>
          <a:chExt cx="0" cy="0"/>
        </a:xfrm>
      </p:grpSpPr>
      <p:sp>
        <p:nvSpPr>
          <p:cNvPr id="61" name="Google Shape;61;p12"/>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62" name="Google Shape;62;p12"/>
          <p:cNvSpPr txBox="1">
            <a:spLocks noGrp="1"/>
          </p:cNvSpPr>
          <p:nvPr>
            <p:ph type="title"/>
          </p:nvPr>
        </p:nvSpPr>
        <p:spPr>
          <a:xfrm>
            <a:off x="574875" y="55695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pic>
        <p:nvPicPr>
          <p:cNvPr id="63" name="Google Shape;63;p12"/>
          <p:cNvPicPr preferRelativeResize="0"/>
          <p:nvPr/>
        </p:nvPicPr>
        <p:blipFill>
          <a:blip r:embed="rId2">
            <a:alphaModFix/>
          </a:blip>
          <a:stretch>
            <a:fillRect/>
          </a:stretch>
        </p:blipFill>
        <p:spPr>
          <a:xfrm>
            <a:off x="7436475" y="75600"/>
            <a:ext cx="1486674" cy="1486674"/>
          </a:xfrm>
          <a:prstGeom prst="rect">
            <a:avLst/>
          </a:prstGeom>
          <a:noFill/>
          <a:ln>
            <a:noFill/>
          </a:ln>
        </p:spPr>
      </p:pic>
      <p:sp>
        <p:nvSpPr>
          <p:cNvPr id="64" name="Google Shape;64;p12"/>
          <p:cNvSpPr>
            <a:spLocks noGrp="1"/>
          </p:cNvSpPr>
          <p:nvPr>
            <p:ph type="pic" idx="2"/>
          </p:nvPr>
        </p:nvSpPr>
        <p:spPr>
          <a:xfrm>
            <a:off x="5705025" y="1373575"/>
            <a:ext cx="3127200" cy="3521100"/>
          </a:xfrm>
          <a:prstGeom prst="roundRect">
            <a:avLst>
              <a:gd name="adj" fmla="val 13323"/>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 left text and photo light green">
  <p:cSld name="CUSTOM_11_1_1_1">
    <p:bg>
      <p:bgPr>
        <a:solidFill>
          <a:srgbClr val="78BF26"/>
        </a:solidFill>
        <a:effectLst/>
      </p:bgPr>
    </p:bg>
    <p:spTree>
      <p:nvGrpSpPr>
        <p:cNvPr id="1" name="Shape 70"/>
        <p:cNvGrpSpPr/>
        <p:nvPr/>
      </p:nvGrpSpPr>
      <p:grpSpPr>
        <a:xfrm>
          <a:off x="0" y="0"/>
          <a:ext cx="0" cy="0"/>
          <a:chOff x="0" y="0"/>
          <a:chExt cx="0" cy="0"/>
        </a:xfrm>
      </p:grpSpPr>
      <p:sp>
        <p:nvSpPr>
          <p:cNvPr id="71" name="Google Shape;71;p14"/>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72" name="Google Shape;72;p14"/>
          <p:cNvSpPr txBox="1">
            <a:spLocks noGrp="1"/>
          </p:cNvSpPr>
          <p:nvPr>
            <p:ph type="title"/>
          </p:nvPr>
        </p:nvSpPr>
        <p:spPr>
          <a:xfrm>
            <a:off x="574875" y="55695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pic>
        <p:nvPicPr>
          <p:cNvPr id="73" name="Google Shape;73;p14"/>
          <p:cNvPicPr preferRelativeResize="0"/>
          <p:nvPr/>
        </p:nvPicPr>
        <p:blipFill>
          <a:blip r:embed="rId2">
            <a:alphaModFix/>
          </a:blip>
          <a:stretch>
            <a:fillRect/>
          </a:stretch>
        </p:blipFill>
        <p:spPr>
          <a:xfrm>
            <a:off x="7436475" y="75600"/>
            <a:ext cx="1486674" cy="1486674"/>
          </a:xfrm>
          <a:prstGeom prst="rect">
            <a:avLst/>
          </a:prstGeom>
          <a:noFill/>
          <a:ln>
            <a:noFill/>
          </a:ln>
        </p:spPr>
      </p:pic>
      <p:sp>
        <p:nvSpPr>
          <p:cNvPr id="74" name="Google Shape;74;p14"/>
          <p:cNvSpPr>
            <a:spLocks noGrp="1"/>
          </p:cNvSpPr>
          <p:nvPr>
            <p:ph type="pic" idx="2"/>
          </p:nvPr>
        </p:nvSpPr>
        <p:spPr>
          <a:xfrm>
            <a:off x="5705025" y="1373575"/>
            <a:ext cx="3127200" cy="3521100"/>
          </a:xfrm>
          <a:prstGeom prst="roundRect">
            <a:avLst>
              <a:gd name="adj" fmla="val 13323"/>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 left text and photo purpl">
  <p:cSld name="CUSTOM_11_1_1_1_1">
    <p:bg>
      <p:bgPr>
        <a:solidFill>
          <a:srgbClr val="3C0032"/>
        </a:solidFill>
        <a:effectLst/>
      </p:bgPr>
    </p:bg>
    <p:spTree>
      <p:nvGrpSpPr>
        <p:cNvPr id="1" name="Shape 75"/>
        <p:cNvGrpSpPr/>
        <p:nvPr/>
      </p:nvGrpSpPr>
      <p:grpSpPr>
        <a:xfrm>
          <a:off x="0" y="0"/>
          <a:ext cx="0" cy="0"/>
          <a:chOff x="0" y="0"/>
          <a:chExt cx="0" cy="0"/>
        </a:xfrm>
      </p:grpSpPr>
      <p:sp>
        <p:nvSpPr>
          <p:cNvPr id="76" name="Google Shape;76;p15"/>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lt1"/>
              </a:buClr>
              <a:buSzPts val="2000"/>
              <a:buChar char="●"/>
              <a:defRPr sz="20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77" name="Google Shape;77;p15"/>
          <p:cNvSpPr txBox="1">
            <a:spLocks noGrp="1"/>
          </p:cNvSpPr>
          <p:nvPr>
            <p:ph type="title"/>
          </p:nvPr>
        </p:nvSpPr>
        <p:spPr>
          <a:xfrm>
            <a:off x="574875" y="55695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Clr>
                <a:schemeClr val="lt1"/>
              </a:buClr>
              <a:buSzPts val="4100"/>
              <a:buNone/>
              <a:defRPr sz="41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pic>
        <p:nvPicPr>
          <p:cNvPr id="78" name="Google Shape;78;p15"/>
          <p:cNvPicPr preferRelativeResize="0"/>
          <p:nvPr/>
        </p:nvPicPr>
        <p:blipFill>
          <a:blip r:embed="rId2">
            <a:alphaModFix/>
          </a:blip>
          <a:stretch>
            <a:fillRect/>
          </a:stretch>
        </p:blipFill>
        <p:spPr>
          <a:xfrm>
            <a:off x="7436412" y="75600"/>
            <a:ext cx="1486802" cy="1486802"/>
          </a:xfrm>
          <a:prstGeom prst="rect">
            <a:avLst/>
          </a:prstGeom>
          <a:noFill/>
          <a:ln>
            <a:noFill/>
          </a:ln>
        </p:spPr>
      </p:pic>
      <p:sp>
        <p:nvSpPr>
          <p:cNvPr id="79" name="Google Shape;79;p15"/>
          <p:cNvSpPr>
            <a:spLocks noGrp="1"/>
          </p:cNvSpPr>
          <p:nvPr>
            <p:ph type="pic" idx="2"/>
          </p:nvPr>
        </p:nvSpPr>
        <p:spPr>
          <a:xfrm>
            <a:off x="5705025" y="1373575"/>
            <a:ext cx="3127200" cy="3521100"/>
          </a:xfrm>
          <a:prstGeom prst="roundRect">
            <a:avLst>
              <a:gd name="adj" fmla="val 13323"/>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 left text and photo warm grey">
  <p:cSld name="CUSTOM_11_1_1_1_1_1">
    <p:bg>
      <p:bgPr>
        <a:solidFill>
          <a:srgbClr val="A6A091"/>
        </a:solidFill>
        <a:effectLst/>
      </p:bgPr>
    </p:bg>
    <p:spTree>
      <p:nvGrpSpPr>
        <p:cNvPr id="1" name="Shape 80"/>
        <p:cNvGrpSpPr/>
        <p:nvPr/>
      </p:nvGrpSpPr>
      <p:grpSpPr>
        <a:xfrm>
          <a:off x="0" y="0"/>
          <a:ext cx="0" cy="0"/>
          <a:chOff x="0" y="0"/>
          <a:chExt cx="0" cy="0"/>
        </a:xfrm>
      </p:grpSpPr>
      <p:sp>
        <p:nvSpPr>
          <p:cNvPr id="81" name="Google Shape;81;p16"/>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82" name="Google Shape;82;p16"/>
          <p:cNvSpPr txBox="1">
            <a:spLocks noGrp="1"/>
          </p:cNvSpPr>
          <p:nvPr>
            <p:ph type="title"/>
          </p:nvPr>
        </p:nvSpPr>
        <p:spPr>
          <a:xfrm>
            <a:off x="574875" y="55695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pic>
        <p:nvPicPr>
          <p:cNvPr id="83" name="Google Shape;83;p16"/>
          <p:cNvPicPr preferRelativeResize="0"/>
          <p:nvPr/>
        </p:nvPicPr>
        <p:blipFill>
          <a:blip r:embed="rId2">
            <a:alphaModFix/>
          </a:blip>
          <a:stretch>
            <a:fillRect/>
          </a:stretch>
        </p:blipFill>
        <p:spPr>
          <a:xfrm>
            <a:off x="7436475" y="75600"/>
            <a:ext cx="1486674" cy="1486674"/>
          </a:xfrm>
          <a:prstGeom prst="rect">
            <a:avLst/>
          </a:prstGeom>
          <a:noFill/>
          <a:ln>
            <a:noFill/>
          </a:ln>
        </p:spPr>
      </p:pic>
      <p:sp>
        <p:nvSpPr>
          <p:cNvPr id="84" name="Google Shape;84;p16"/>
          <p:cNvSpPr>
            <a:spLocks noGrp="1"/>
          </p:cNvSpPr>
          <p:nvPr>
            <p:ph type="pic" idx="2"/>
          </p:nvPr>
        </p:nvSpPr>
        <p:spPr>
          <a:xfrm>
            <a:off x="5705025" y="1373575"/>
            <a:ext cx="3127200" cy="3521100"/>
          </a:xfrm>
          <a:prstGeom prst="roundRect">
            <a:avLst>
              <a:gd name="adj" fmla="val 13323"/>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 left text and photo light grey">
  <p:cSld name="CUSTOM_11_1_1_1_1_1_1">
    <p:bg>
      <p:bgPr>
        <a:solidFill>
          <a:srgbClr val="E6E4DB"/>
        </a:solidFill>
        <a:effectLst/>
      </p:bgPr>
    </p:bg>
    <p:spTree>
      <p:nvGrpSpPr>
        <p:cNvPr id="1" name="Shape 85"/>
        <p:cNvGrpSpPr/>
        <p:nvPr/>
      </p:nvGrpSpPr>
      <p:grpSpPr>
        <a:xfrm>
          <a:off x="0" y="0"/>
          <a:ext cx="0" cy="0"/>
          <a:chOff x="0" y="0"/>
          <a:chExt cx="0" cy="0"/>
        </a:xfrm>
      </p:grpSpPr>
      <p:sp>
        <p:nvSpPr>
          <p:cNvPr id="86" name="Google Shape;86;p17"/>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87" name="Google Shape;87;p17"/>
          <p:cNvSpPr txBox="1">
            <a:spLocks noGrp="1"/>
          </p:cNvSpPr>
          <p:nvPr>
            <p:ph type="title"/>
          </p:nvPr>
        </p:nvSpPr>
        <p:spPr>
          <a:xfrm>
            <a:off x="574875" y="55695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pic>
        <p:nvPicPr>
          <p:cNvPr id="88" name="Google Shape;88;p17"/>
          <p:cNvPicPr preferRelativeResize="0"/>
          <p:nvPr/>
        </p:nvPicPr>
        <p:blipFill>
          <a:blip r:embed="rId2">
            <a:alphaModFix/>
          </a:blip>
          <a:stretch>
            <a:fillRect/>
          </a:stretch>
        </p:blipFill>
        <p:spPr>
          <a:xfrm>
            <a:off x="7436475" y="75600"/>
            <a:ext cx="1486674" cy="1486674"/>
          </a:xfrm>
          <a:prstGeom prst="rect">
            <a:avLst/>
          </a:prstGeom>
          <a:noFill/>
          <a:ln>
            <a:noFill/>
          </a:ln>
        </p:spPr>
      </p:pic>
      <p:sp>
        <p:nvSpPr>
          <p:cNvPr id="89" name="Google Shape;89;p17"/>
          <p:cNvSpPr>
            <a:spLocks noGrp="1"/>
          </p:cNvSpPr>
          <p:nvPr>
            <p:ph type="pic" idx="2"/>
          </p:nvPr>
        </p:nvSpPr>
        <p:spPr>
          <a:xfrm>
            <a:off x="5705025" y="1373575"/>
            <a:ext cx="3127200" cy="3521100"/>
          </a:xfrm>
          <a:prstGeom prst="roundRect">
            <a:avLst>
              <a:gd name="adj" fmla="val 13323"/>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e. right text and full height photo yellow">
  <p:cSld name="CUSTOM_11_1_1_1_1_1_1_1_3">
    <p:bg>
      <p:bgPr>
        <a:solidFill>
          <a:srgbClr val="FFD200"/>
        </a:solidFill>
        <a:effectLst/>
      </p:bgPr>
    </p:bg>
    <p:spTree>
      <p:nvGrpSpPr>
        <p:cNvPr id="1" name="Shape 95"/>
        <p:cNvGrpSpPr/>
        <p:nvPr/>
      </p:nvGrpSpPr>
      <p:grpSpPr>
        <a:xfrm>
          <a:off x="0" y="0"/>
          <a:ext cx="0" cy="0"/>
          <a:chOff x="0" y="0"/>
          <a:chExt cx="0" cy="0"/>
        </a:xfrm>
      </p:grpSpPr>
      <p:sp>
        <p:nvSpPr>
          <p:cNvPr id="96" name="Google Shape;96;p19"/>
          <p:cNvSpPr>
            <a:spLocks noGrp="1"/>
          </p:cNvSpPr>
          <p:nvPr>
            <p:ph type="pic" idx="2"/>
          </p:nvPr>
        </p:nvSpPr>
        <p:spPr>
          <a:xfrm>
            <a:off x="-538125" y="0"/>
            <a:ext cx="4605000" cy="5143500"/>
          </a:xfrm>
          <a:prstGeom prst="roundRect">
            <a:avLst>
              <a:gd name="adj" fmla="val 13323"/>
            </a:avLst>
          </a:prstGeom>
          <a:noFill/>
          <a:ln>
            <a:noFill/>
          </a:ln>
        </p:spPr>
      </p:sp>
      <p:sp>
        <p:nvSpPr>
          <p:cNvPr id="97" name="Google Shape;97;p19"/>
          <p:cNvSpPr txBox="1">
            <a:spLocks noGrp="1"/>
          </p:cNvSpPr>
          <p:nvPr>
            <p:ph type="body" idx="1"/>
          </p:nvPr>
        </p:nvSpPr>
        <p:spPr>
          <a:xfrm>
            <a:off x="4537275" y="26442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98" name="Google Shape;98;p19"/>
          <p:cNvSpPr txBox="1">
            <a:spLocks noGrp="1"/>
          </p:cNvSpPr>
          <p:nvPr>
            <p:ph type="title"/>
          </p:nvPr>
        </p:nvSpPr>
        <p:spPr>
          <a:xfrm>
            <a:off x="4400325" y="141030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pic>
        <p:nvPicPr>
          <p:cNvPr id="99" name="Google Shape;99;p19"/>
          <p:cNvPicPr preferRelativeResize="0"/>
          <p:nvPr/>
        </p:nvPicPr>
        <p:blipFill>
          <a:blip r:embed="rId2">
            <a:alphaModFix/>
          </a:blip>
          <a:stretch>
            <a:fillRect/>
          </a:stretch>
        </p:blipFill>
        <p:spPr>
          <a:xfrm>
            <a:off x="7436475" y="75600"/>
            <a:ext cx="1486674" cy="148667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e. right text and full height photo orange">
  <p:cSld name="CUSTOM_11_1_1_1_1_1_1_1_3_1">
    <p:bg>
      <p:bgPr>
        <a:solidFill>
          <a:srgbClr val="FD5000"/>
        </a:solidFill>
        <a:effectLst/>
      </p:bgPr>
    </p:bg>
    <p:spTree>
      <p:nvGrpSpPr>
        <p:cNvPr id="1" name="Shape 100"/>
        <p:cNvGrpSpPr/>
        <p:nvPr/>
      </p:nvGrpSpPr>
      <p:grpSpPr>
        <a:xfrm>
          <a:off x="0" y="0"/>
          <a:ext cx="0" cy="0"/>
          <a:chOff x="0" y="0"/>
          <a:chExt cx="0" cy="0"/>
        </a:xfrm>
      </p:grpSpPr>
      <p:sp>
        <p:nvSpPr>
          <p:cNvPr id="101" name="Google Shape;101;p20"/>
          <p:cNvSpPr>
            <a:spLocks noGrp="1"/>
          </p:cNvSpPr>
          <p:nvPr>
            <p:ph type="pic" idx="2"/>
          </p:nvPr>
        </p:nvSpPr>
        <p:spPr>
          <a:xfrm>
            <a:off x="-538125" y="0"/>
            <a:ext cx="4605000" cy="5143500"/>
          </a:xfrm>
          <a:prstGeom prst="roundRect">
            <a:avLst>
              <a:gd name="adj" fmla="val 13323"/>
            </a:avLst>
          </a:prstGeom>
          <a:noFill/>
          <a:ln>
            <a:noFill/>
          </a:ln>
        </p:spPr>
      </p:sp>
      <p:sp>
        <p:nvSpPr>
          <p:cNvPr id="102" name="Google Shape;102;p20"/>
          <p:cNvSpPr txBox="1">
            <a:spLocks noGrp="1"/>
          </p:cNvSpPr>
          <p:nvPr>
            <p:ph type="body" idx="1"/>
          </p:nvPr>
        </p:nvSpPr>
        <p:spPr>
          <a:xfrm>
            <a:off x="4537275" y="26442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103" name="Google Shape;103;p20"/>
          <p:cNvSpPr txBox="1">
            <a:spLocks noGrp="1"/>
          </p:cNvSpPr>
          <p:nvPr>
            <p:ph type="title"/>
          </p:nvPr>
        </p:nvSpPr>
        <p:spPr>
          <a:xfrm>
            <a:off x="4400325" y="141030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pic>
        <p:nvPicPr>
          <p:cNvPr id="104" name="Google Shape;104;p20"/>
          <p:cNvPicPr preferRelativeResize="0"/>
          <p:nvPr/>
        </p:nvPicPr>
        <p:blipFill>
          <a:blip r:embed="rId2">
            <a:alphaModFix/>
          </a:blip>
          <a:stretch>
            <a:fillRect/>
          </a:stretch>
        </p:blipFill>
        <p:spPr>
          <a:xfrm>
            <a:off x="7436475" y="75600"/>
            <a:ext cx="1486674" cy="148667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e. right text and full height photo light green">
  <p:cSld name="CUSTOM_11_1_1_1_1_1_1_1_3_1_1_1">
    <p:bg>
      <p:bgPr>
        <a:solidFill>
          <a:srgbClr val="78BF26"/>
        </a:solidFill>
        <a:effectLst/>
      </p:bgPr>
    </p:bg>
    <p:spTree>
      <p:nvGrpSpPr>
        <p:cNvPr id="1" name="Shape 110"/>
        <p:cNvGrpSpPr/>
        <p:nvPr/>
      </p:nvGrpSpPr>
      <p:grpSpPr>
        <a:xfrm>
          <a:off x="0" y="0"/>
          <a:ext cx="0" cy="0"/>
          <a:chOff x="0" y="0"/>
          <a:chExt cx="0" cy="0"/>
        </a:xfrm>
      </p:grpSpPr>
      <p:sp>
        <p:nvSpPr>
          <p:cNvPr id="111" name="Google Shape;111;p22"/>
          <p:cNvSpPr>
            <a:spLocks noGrp="1"/>
          </p:cNvSpPr>
          <p:nvPr>
            <p:ph type="pic" idx="2"/>
          </p:nvPr>
        </p:nvSpPr>
        <p:spPr>
          <a:xfrm>
            <a:off x="-538125" y="0"/>
            <a:ext cx="4605000" cy="5143500"/>
          </a:xfrm>
          <a:prstGeom prst="roundRect">
            <a:avLst>
              <a:gd name="adj" fmla="val 13323"/>
            </a:avLst>
          </a:prstGeom>
          <a:noFill/>
          <a:ln>
            <a:noFill/>
          </a:ln>
        </p:spPr>
      </p:sp>
      <p:sp>
        <p:nvSpPr>
          <p:cNvPr id="112" name="Google Shape;112;p22"/>
          <p:cNvSpPr txBox="1">
            <a:spLocks noGrp="1"/>
          </p:cNvSpPr>
          <p:nvPr>
            <p:ph type="body" idx="1"/>
          </p:nvPr>
        </p:nvSpPr>
        <p:spPr>
          <a:xfrm>
            <a:off x="4537275" y="26442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113" name="Google Shape;113;p22"/>
          <p:cNvSpPr txBox="1">
            <a:spLocks noGrp="1"/>
          </p:cNvSpPr>
          <p:nvPr>
            <p:ph type="title"/>
          </p:nvPr>
        </p:nvSpPr>
        <p:spPr>
          <a:xfrm>
            <a:off x="4400325" y="141030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pic>
        <p:nvPicPr>
          <p:cNvPr id="114" name="Google Shape;114;p22"/>
          <p:cNvPicPr preferRelativeResize="0"/>
          <p:nvPr/>
        </p:nvPicPr>
        <p:blipFill>
          <a:blip r:embed="rId2">
            <a:alphaModFix/>
          </a:blip>
          <a:stretch>
            <a:fillRect/>
          </a:stretch>
        </p:blipFill>
        <p:spPr>
          <a:xfrm>
            <a:off x="7436475" y="75600"/>
            <a:ext cx="1486674" cy="148667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 right text and full height photo purple">
  <p:cSld name="CUSTOM_11_1_1_1_1_1_1_1_3_1_1_1_1_1">
    <p:bg>
      <p:bgPr>
        <a:solidFill>
          <a:srgbClr val="3C0032"/>
        </a:solidFill>
        <a:effectLst/>
      </p:bgPr>
    </p:bg>
    <p:spTree>
      <p:nvGrpSpPr>
        <p:cNvPr id="1" name="Shape 115"/>
        <p:cNvGrpSpPr/>
        <p:nvPr/>
      </p:nvGrpSpPr>
      <p:grpSpPr>
        <a:xfrm>
          <a:off x="0" y="0"/>
          <a:ext cx="0" cy="0"/>
          <a:chOff x="0" y="0"/>
          <a:chExt cx="0" cy="0"/>
        </a:xfrm>
      </p:grpSpPr>
      <p:sp>
        <p:nvSpPr>
          <p:cNvPr id="116" name="Google Shape;116;p23"/>
          <p:cNvSpPr>
            <a:spLocks noGrp="1"/>
          </p:cNvSpPr>
          <p:nvPr>
            <p:ph type="pic" idx="2"/>
          </p:nvPr>
        </p:nvSpPr>
        <p:spPr>
          <a:xfrm>
            <a:off x="-538125" y="0"/>
            <a:ext cx="4605000" cy="5143500"/>
          </a:xfrm>
          <a:prstGeom prst="roundRect">
            <a:avLst>
              <a:gd name="adj" fmla="val 13323"/>
            </a:avLst>
          </a:prstGeom>
          <a:noFill/>
          <a:ln>
            <a:noFill/>
          </a:ln>
        </p:spPr>
      </p:sp>
      <p:sp>
        <p:nvSpPr>
          <p:cNvPr id="117" name="Google Shape;117;p23"/>
          <p:cNvSpPr txBox="1">
            <a:spLocks noGrp="1"/>
          </p:cNvSpPr>
          <p:nvPr>
            <p:ph type="body" idx="1"/>
          </p:nvPr>
        </p:nvSpPr>
        <p:spPr>
          <a:xfrm>
            <a:off x="4537275" y="26442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lt1"/>
              </a:buClr>
              <a:buSzPts val="2000"/>
              <a:buChar char="●"/>
              <a:defRPr sz="20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18" name="Google Shape;118;p23"/>
          <p:cNvSpPr txBox="1">
            <a:spLocks noGrp="1"/>
          </p:cNvSpPr>
          <p:nvPr>
            <p:ph type="title"/>
          </p:nvPr>
        </p:nvSpPr>
        <p:spPr>
          <a:xfrm>
            <a:off x="4400325" y="141030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Clr>
                <a:schemeClr val="lt1"/>
              </a:buClr>
              <a:buSzPts val="4100"/>
              <a:buNone/>
              <a:defRPr sz="41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pic>
        <p:nvPicPr>
          <p:cNvPr id="119" name="Google Shape;119;p23"/>
          <p:cNvPicPr preferRelativeResize="0"/>
          <p:nvPr/>
        </p:nvPicPr>
        <p:blipFill>
          <a:blip r:embed="rId2">
            <a:alphaModFix/>
          </a:blip>
          <a:stretch>
            <a:fillRect/>
          </a:stretch>
        </p:blipFill>
        <p:spPr>
          <a:xfrm>
            <a:off x="7436412" y="75600"/>
            <a:ext cx="1486802" cy="148680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e. right text and full height photo dark green">
  <p:cSld name="CUSTOM_11_1_1_1_1_1_1_1_3_1_1_1_1_1_1">
    <p:bg>
      <p:bgPr>
        <a:solidFill>
          <a:srgbClr val="144835"/>
        </a:solidFill>
        <a:effectLst/>
      </p:bgPr>
    </p:bg>
    <p:spTree>
      <p:nvGrpSpPr>
        <p:cNvPr id="1" name="Shape 120"/>
        <p:cNvGrpSpPr/>
        <p:nvPr/>
      </p:nvGrpSpPr>
      <p:grpSpPr>
        <a:xfrm>
          <a:off x="0" y="0"/>
          <a:ext cx="0" cy="0"/>
          <a:chOff x="0" y="0"/>
          <a:chExt cx="0" cy="0"/>
        </a:xfrm>
      </p:grpSpPr>
      <p:sp>
        <p:nvSpPr>
          <p:cNvPr id="121" name="Google Shape;121;p24"/>
          <p:cNvSpPr>
            <a:spLocks noGrp="1"/>
          </p:cNvSpPr>
          <p:nvPr>
            <p:ph type="pic" idx="2"/>
          </p:nvPr>
        </p:nvSpPr>
        <p:spPr>
          <a:xfrm>
            <a:off x="-538125" y="0"/>
            <a:ext cx="4605000" cy="5143500"/>
          </a:xfrm>
          <a:prstGeom prst="roundRect">
            <a:avLst>
              <a:gd name="adj" fmla="val 13323"/>
            </a:avLst>
          </a:prstGeom>
          <a:noFill/>
          <a:ln>
            <a:noFill/>
          </a:ln>
        </p:spPr>
      </p:sp>
      <p:sp>
        <p:nvSpPr>
          <p:cNvPr id="122" name="Google Shape;122;p24"/>
          <p:cNvSpPr txBox="1">
            <a:spLocks noGrp="1"/>
          </p:cNvSpPr>
          <p:nvPr>
            <p:ph type="body" idx="1"/>
          </p:nvPr>
        </p:nvSpPr>
        <p:spPr>
          <a:xfrm>
            <a:off x="4537275" y="26442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lt1"/>
              </a:buClr>
              <a:buSzPts val="2000"/>
              <a:buChar char="●"/>
              <a:defRPr sz="20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23" name="Google Shape;123;p24"/>
          <p:cNvSpPr txBox="1">
            <a:spLocks noGrp="1"/>
          </p:cNvSpPr>
          <p:nvPr>
            <p:ph type="title"/>
          </p:nvPr>
        </p:nvSpPr>
        <p:spPr>
          <a:xfrm>
            <a:off x="4400325" y="141030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Clr>
                <a:schemeClr val="lt1"/>
              </a:buClr>
              <a:buSzPts val="4100"/>
              <a:buNone/>
              <a:defRPr sz="41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pic>
        <p:nvPicPr>
          <p:cNvPr id="124" name="Google Shape;124;p24"/>
          <p:cNvPicPr preferRelativeResize="0"/>
          <p:nvPr/>
        </p:nvPicPr>
        <p:blipFill>
          <a:blip r:embed="rId2">
            <a:alphaModFix/>
          </a:blip>
          <a:stretch>
            <a:fillRect/>
          </a:stretch>
        </p:blipFill>
        <p:spPr>
          <a:xfrm>
            <a:off x="7436412" y="75600"/>
            <a:ext cx="1486802" cy="148680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 title slide dark green">
  <p:cSld name="TITLE_1_1_1">
    <p:bg>
      <p:bgPr>
        <a:solidFill>
          <a:srgbClr val="144835"/>
        </a:solidFill>
        <a:effectLst/>
      </p:bgPr>
    </p:bg>
    <p:spTree>
      <p:nvGrpSpPr>
        <p:cNvPr id="1" name="Shape 19"/>
        <p:cNvGrpSpPr/>
        <p:nvPr/>
      </p:nvGrpSpPr>
      <p:grpSpPr>
        <a:xfrm>
          <a:off x="0" y="0"/>
          <a:ext cx="0" cy="0"/>
          <a:chOff x="0" y="0"/>
          <a:chExt cx="0" cy="0"/>
        </a:xfrm>
      </p:grpSpPr>
      <p:sp>
        <p:nvSpPr>
          <p:cNvPr id="20" name="Google Shape;20;p4"/>
          <p:cNvSpPr txBox="1">
            <a:spLocks noGrp="1"/>
          </p:cNvSpPr>
          <p:nvPr>
            <p:ph type="ctrTitle"/>
          </p:nvPr>
        </p:nvSpPr>
        <p:spPr>
          <a:xfrm>
            <a:off x="311700" y="1492475"/>
            <a:ext cx="5130000" cy="3071700"/>
          </a:xfrm>
          <a:prstGeom prst="rect">
            <a:avLst/>
          </a:prstGeom>
        </p:spPr>
        <p:txBody>
          <a:bodyPr spcFirstLastPara="1" wrap="square" lIns="91425" tIns="91425" rIns="91425" bIns="91425" anchor="t" anchorCtr="0">
            <a:noAutofit/>
          </a:bodyPr>
          <a:lstStyle>
            <a:lvl1pPr lvl="0" rtl="0">
              <a:lnSpc>
                <a:spcPct val="88000"/>
              </a:lnSpc>
              <a:spcBef>
                <a:spcPts val="0"/>
              </a:spcBef>
              <a:spcAft>
                <a:spcPts val="0"/>
              </a:spcAft>
              <a:buClr>
                <a:schemeClr val="lt1"/>
              </a:buClr>
              <a:buSzPts val="5900"/>
              <a:buNone/>
              <a:defRPr sz="59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22" name="Google Shape;22;p4"/>
          <p:cNvSpPr txBox="1">
            <a:spLocks noGrp="1"/>
          </p:cNvSpPr>
          <p:nvPr>
            <p:ph type="title" idx="2"/>
          </p:nvPr>
        </p:nvSpPr>
        <p:spPr>
          <a:xfrm>
            <a:off x="370225" y="439125"/>
            <a:ext cx="2815500" cy="629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250"/>
              <a:buFont typeface="Inter"/>
              <a:buNone/>
              <a:defRPr sz="1250" b="0">
                <a:solidFill>
                  <a:schemeClr val="lt1"/>
                </a:solidFill>
                <a:latin typeface="Inter"/>
                <a:ea typeface="Inter"/>
                <a:cs typeface="Inter"/>
                <a:sym typeface="Inte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23" name="Google Shape;23;p4"/>
          <p:cNvPicPr preferRelativeResize="0"/>
          <p:nvPr/>
        </p:nvPicPr>
        <p:blipFill>
          <a:blip r:embed="rId2">
            <a:alphaModFix/>
          </a:blip>
          <a:stretch>
            <a:fillRect/>
          </a:stretch>
        </p:blipFill>
        <p:spPr>
          <a:xfrm>
            <a:off x="7344000" y="75600"/>
            <a:ext cx="1695601" cy="169560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e. right text and full height photo dark blue">
  <p:cSld name="CUSTOM_11_1_1_1_1_1_1_1_3_1_1_1_1_1_1_1">
    <p:bg>
      <p:bgPr>
        <a:solidFill>
          <a:srgbClr val="001E82"/>
        </a:solidFill>
        <a:effectLst/>
      </p:bgPr>
    </p:bg>
    <p:spTree>
      <p:nvGrpSpPr>
        <p:cNvPr id="1" name="Shape 125"/>
        <p:cNvGrpSpPr/>
        <p:nvPr/>
      </p:nvGrpSpPr>
      <p:grpSpPr>
        <a:xfrm>
          <a:off x="0" y="0"/>
          <a:ext cx="0" cy="0"/>
          <a:chOff x="0" y="0"/>
          <a:chExt cx="0" cy="0"/>
        </a:xfrm>
      </p:grpSpPr>
      <p:sp>
        <p:nvSpPr>
          <p:cNvPr id="126" name="Google Shape;126;p25"/>
          <p:cNvSpPr>
            <a:spLocks noGrp="1"/>
          </p:cNvSpPr>
          <p:nvPr>
            <p:ph type="pic" idx="2"/>
          </p:nvPr>
        </p:nvSpPr>
        <p:spPr>
          <a:xfrm>
            <a:off x="-538125" y="0"/>
            <a:ext cx="4605000" cy="5143500"/>
          </a:xfrm>
          <a:prstGeom prst="roundRect">
            <a:avLst>
              <a:gd name="adj" fmla="val 13323"/>
            </a:avLst>
          </a:prstGeom>
          <a:noFill/>
          <a:ln>
            <a:noFill/>
          </a:ln>
        </p:spPr>
      </p:sp>
      <p:sp>
        <p:nvSpPr>
          <p:cNvPr id="127" name="Google Shape;127;p25"/>
          <p:cNvSpPr txBox="1">
            <a:spLocks noGrp="1"/>
          </p:cNvSpPr>
          <p:nvPr>
            <p:ph type="body" idx="1"/>
          </p:nvPr>
        </p:nvSpPr>
        <p:spPr>
          <a:xfrm>
            <a:off x="4537275" y="26442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lt1"/>
              </a:buClr>
              <a:buSzPts val="2000"/>
              <a:buChar char="●"/>
              <a:defRPr sz="20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28" name="Google Shape;128;p25"/>
          <p:cNvSpPr txBox="1">
            <a:spLocks noGrp="1"/>
          </p:cNvSpPr>
          <p:nvPr>
            <p:ph type="title"/>
          </p:nvPr>
        </p:nvSpPr>
        <p:spPr>
          <a:xfrm>
            <a:off x="4400325" y="141030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Clr>
                <a:schemeClr val="lt1"/>
              </a:buClr>
              <a:buSzPts val="4100"/>
              <a:buNone/>
              <a:defRPr sz="41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pic>
        <p:nvPicPr>
          <p:cNvPr id="129" name="Google Shape;129;p25"/>
          <p:cNvPicPr preferRelativeResize="0"/>
          <p:nvPr/>
        </p:nvPicPr>
        <p:blipFill>
          <a:blip r:embed="rId2">
            <a:alphaModFix/>
          </a:blip>
          <a:stretch>
            <a:fillRect/>
          </a:stretch>
        </p:blipFill>
        <p:spPr>
          <a:xfrm>
            <a:off x="7436412" y="75600"/>
            <a:ext cx="1486802" cy="148680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 left text and full height photo yellow">
  <p:cSld name="CUSTOM_11_1_1_1_1_1_1_1_1">
    <p:bg>
      <p:bgPr>
        <a:solidFill>
          <a:srgbClr val="FFD200"/>
        </a:solidFill>
        <a:effectLst/>
      </p:bgPr>
    </p:bg>
    <p:spTree>
      <p:nvGrpSpPr>
        <p:cNvPr id="1" name="Shape 134"/>
        <p:cNvGrpSpPr/>
        <p:nvPr/>
      </p:nvGrpSpPr>
      <p:grpSpPr>
        <a:xfrm>
          <a:off x="0" y="0"/>
          <a:ext cx="0" cy="0"/>
          <a:chOff x="0" y="0"/>
          <a:chExt cx="0" cy="0"/>
        </a:xfrm>
      </p:grpSpPr>
      <p:sp>
        <p:nvSpPr>
          <p:cNvPr id="135" name="Google Shape;135;p27"/>
          <p:cNvSpPr>
            <a:spLocks noGrp="1"/>
          </p:cNvSpPr>
          <p:nvPr>
            <p:ph type="pic" idx="2"/>
          </p:nvPr>
        </p:nvSpPr>
        <p:spPr>
          <a:xfrm>
            <a:off x="5176875" y="0"/>
            <a:ext cx="4605000" cy="5143500"/>
          </a:xfrm>
          <a:prstGeom prst="roundRect">
            <a:avLst>
              <a:gd name="adj" fmla="val 13323"/>
            </a:avLst>
          </a:prstGeom>
          <a:noFill/>
          <a:ln>
            <a:noFill/>
          </a:ln>
        </p:spPr>
      </p:sp>
      <p:sp>
        <p:nvSpPr>
          <p:cNvPr id="136" name="Google Shape;136;p27"/>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137" name="Google Shape;137;p27"/>
          <p:cNvSpPr txBox="1">
            <a:spLocks noGrp="1"/>
          </p:cNvSpPr>
          <p:nvPr>
            <p:ph type="title"/>
          </p:nvPr>
        </p:nvSpPr>
        <p:spPr>
          <a:xfrm>
            <a:off x="574875" y="5569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 left text and full height photo orange">
  <p:cSld name="CUSTOM_11_1_1_1_1_1_1_1_1_1_1">
    <p:bg>
      <p:bgPr>
        <a:solidFill>
          <a:srgbClr val="FD5000"/>
        </a:solidFill>
        <a:effectLst/>
      </p:bgPr>
    </p:bg>
    <p:spTree>
      <p:nvGrpSpPr>
        <p:cNvPr id="1" name="Shape 138"/>
        <p:cNvGrpSpPr/>
        <p:nvPr/>
      </p:nvGrpSpPr>
      <p:grpSpPr>
        <a:xfrm>
          <a:off x="0" y="0"/>
          <a:ext cx="0" cy="0"/>
          <a:chOff x="0" y="0"/>
          <a:chExt cx="0" cy="0"/>
        </a:xfrm>
      </p:grpSpPr>
      <p:sp>
        <p:nvSpPr>
          <p:cNvPr id="139" name="Google Shape;139;p28"/>
          <p:cNvSpPr>
            <a:spLocks noGrp="1"/>
          </p:cNvSpPr>
          <p:nvPr>
            <p:ph type="pic" idx="2"/>
          </p:nvPr>
        </p:nvSpPr>
        <p:spPr>
          <a:xfrm>
            <a:off x="5176875" y="0"/>
            <a:ext cx="4605000" cy="5143500"/>
          </a:xfrm>
          <a:prstGeom prst="roundRect">
            <a:avLst>
              <a:gd name="adj" fmla="val 13323"/>
            </a:avLst>
          </a:prstGeom>
          <a:noFill/>
          <a:ln>
            <a:noFill/>
          </a:ln>
        </p:spPr>
      </p:sp>
      <p:sp>
        <p:nvSpPr>
          <p:cNvPr id="140" name="Google Shape;140;p28"/>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141" name="Google Shape;141;p28"/>
          <p:cNvSpPr txBox="1">
            <a:spLocks noGrp="1"/>
          </p:cNvSpPr>
          <p:nvPr>
            <p:ph type="title"/>
          </p:nvPr>
        </p:nvSpPr>
        <p:spPr>
          <a:xfrm>
            <a:off x="574875" y="5569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 left text and full height photo light green">
  <p:cSld name="CUSTOM_11_1_1_1_1_1_1_1_1_1_1_1_2">
    <p:bg>
      <p:bgPr>
        <a:solidFill>
          <a:srgbClr val="78BF26"/>
        </a:solidFill>
        <a:effectLst/>
      </p:bgPr>
    </p:bg>
    <p:spTree>
      <p:nvGrpSpPr>
        <p:cNvPr id="1" name="Shape 142"/>
        <p:cNvGrpSpPr/>
        <p:nvPr/>
      </p:nvGrpSpPr>
      <p:grpSpPr>
        <a:xfrm>
          <a:off x="0" y="0"/>
          <a:ext cx="0" cy="0"/>
          <a:chOff x="0" y="0"/>
          <a:chExt cx="0" cy="0"/>
        </a:xfrm>
      </p:grpSpPr>
      <p:sp>
        <p:nvSpPr>
          <p:cNvPr id="143" name="Google Shape;143;p29"/>
          <p:cNvSpPr>
            <a:spLocks noGrp="1"/>
          </p:cNvSpPr>
          <p:nvPr>
            <p:ph type="pic" idx="2"/>
          </p:nvPr>
        </p:nvSpPr>
        <p:spPr>
          <a:xfrm>
            <a:off x="5176875" y="0"/>
            <a:ext cx="4605000" cy="5143500"/>
          </a:xfrm>
          <a:prstGeom prst="roundRect">
            <a:avLst>
              <a:gd name="adj" fmla="val 13323"/>
            </a:avLst>
          </a:prstGeom>
          <a:noFill/>
          <a:ln>
            <a:noFill/>
          </a:ln>
        </p:spPr>
      </p:sp>
      <p:sp>
        <p:nvSpPr>
          <p:cNvPr id="144" name="Google Shape;144;p29"/>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145" name="Google Shape;145;p29"/>
          <p:cNvSpPr txBox="1">
            <a:spLocks noGrp="1"/>
          </p:cNvSpPr>
          <p:nvPr>
            <p:ph type="title"/>
          </p:nvPr>
        </p:nvSpPr>
        <p:spPr>
          <a:xfrm>
            <a:off x="574875" y="5569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 left text and full height photo warm grey">
  <p:cSld name="CUSTOM_11_1_1_1_1_1_1_1_1_1_1_1_1">
    <p:bg>
      <p:bgPr>
        <a:solidFill>
          <a:srgbClr val="A6A091"/>
        </a:solidFill>
        <a:effectLst/>
      </p:bgPr>
    </p:bg>
    <p:spTree>
      <p:nvGrpSpPr>
        <p:cNvPr id="1" name="Shape 146"/>
        <p:cNvGrpSpPr/>
        <p:nvPr/>
      </p:nvGrpSpPr>
      <p:grpSpPr>
        <a:xfrm>
          <a:off x="0" y="0"/>
          <a:ext cx="0" cy="0"/>
          <a:chOff x="0" y="0"/>
          <a:chExt cx="0" cy="0"/>
        </a:xfrm>
      </p:grpSpPr>
      <p:sp>
        <p:nvSpPr>
          <p:cNvPr id="147" name="Google Shape;147;p30"/>
          <p:cNvSpPr>
            <a:spLocks noGrp="1"/>
          </p:cNvSpPr>
          <p:nvPr>
            <p:ph type="pic" idx="2"/>
          </p:nvPr>
        </p:nvSpPr>
        <p:spPr>
          <a:xfrm>
            <a:off x="5176875" y="0"/>
            <a:ext cx="4605000" cy="5143500"/>
          </a:xfrm>
          <a:prstGeom prst="roundRect">
            <a:avLst>
              <a:gd name="adj" fmla="val 13323"/>
            </a:avLst>
          </a:prstGeom>
          <a:noFill/>
          <a:ln>
            <a:noFill/>
          </a:ln>
        </p:spPr>
      </p:sp>
      <p:sp>
        <p:nvSpPr>
          <p:cNvPr id="148" name="Google Shape;148;p30"/>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149" name="Google Shape;149;p30"/>
          <p:cNvSpPr txBox="1">
            <a:spLocks noGrp="1"/>
          </p:cNvSpPr>
          <p:nvPr>
            <p:ph type="title"/>
          </p:nvPr>
        </p:nvSpPr>
        <p:spPr>
          <a:xfrm>
            <a:off x="574875" y="5569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d. left text and full height photo dark blue">
  <p:cSld name="CUSTOM_11_1_1_1_1_1_1_1_1_1_1_1_1_1">
    <p:bg>
      <p:bgPr>
        <a:solidFill>
          <a:srgbClr val="001E82"/>
        </a:solidFill>
        <a:effectLst/>
      </p:bgPr>
    </p:bg>
    <p:spTree>
      <p:nvGrpSpPr>
        <p:cNvPr id="1" name="Shape 150"/>
        <p:cNvGrpSpPr/>
        <p:nvPr/>
      </p:nvGrpSpPr>
      <p:grpSpPr>
        <a:xfrm>
          <a:off x="0" y="0"/>
          <a:ext cx="0" cy="0"/>
          <a:chOff x="0" y="0"/>
          <a:chExt cx="0" cy="0"/>
        </a:xfrm>
      </p:grpSpPr>
      <p:sp>
        <p:nvSpPr>
          <p:cNvPr id="151" name="Google Shape;151;p31"/>
          <p:cNvSpPr>
            <a:spLocks noGrp="1"/>
          </p:cNvSpPr>
          <p:nvPr>
            <p:ph type="pic" idx="2"/>
          </p:nvPr>
        </p:nvSpPr>
        <p:spPr>
          <a:xfrm>
            <a:off x="5176875" y="0"/>
            <a:ext cx="4605000" cy="5143500"/>
          </a:xfrm>
          <a:prstGeom prst="roundRect">
            <a:avLst>
              <a:gd name="adj" fmla="val 13323"/>
            </a:avLst>
          </a:prstGeom>
          <a:noFill/>
          <a:ln>
            <a:noFill/>
          </a:ln>
        </p:spPr>
      </p:sp>
      <p:sp>
        <p:nvSpPr>
          <p:cNvPr id="152" name="Google Shape;152;p31"/>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lt1"/>
              </a:buClr>
              <a:buSzPts val="2000"/>
              <a:buChar char="●"/>
              <a:defRPr sz="20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53" name="Google Shape;153;p31"/>
          <p:cNvSpPr txBox="1">
            <a:spLocks noGrp="1"/>
          </p:cNvSpPr>
          <p:nvPr>
            <p:ph type="title"/>
          </p:nvPr>
        </p:nvSpPr>
        <p:spPr>
          <a:xfrm>
            <a:off x="574875" y="5569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Clr>
                <a:schemeClr val="lt1"/>
              </a:buClr>
              <a:buSzPts val="4100"/>
              <a:buNone/>
              <a:defRPr sz="41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d. left text and full height photo purple">
  <p:cSld name="CUSTOM_11_1_1_1_1_1_1_1_1_1_1_1_1_1_1_1">
    <p:bg>
      <p:bgPr>
        <a:solidFill>
          <a:srgbClr val="3C0032"/>
        </a:solidFill>
        <a:effectLst/>
      </p:bgPr>
    </p:bg>
    <p:spTree>
      <p:nvGrpSpPr>
        <p:cNvPr id="1" name="Shape 158"/>
        <p:cNvGrpSpPr/>
        <p:nvPr/>
      </p:nvGrpSpPr>
      <p:grpSpPr>
        <a:xfrm>
          <a:off x="0" y="0"/>
          <a:ext cx="0" cy="0"/>
          <a:chOff x="0" y="0"/>
          <a:chExt cx="0" cy="0"/>
        </a:xfrm>
      </p:grpSpPr>
      <p:sp>
        <p:nvSpPr>
          <p:cNvPr id="159" name="Google Shape;159;p33"/>
          <p:cNvSpPr>
            <a:spLocks noGrp="1"/>
          </p:cNvSpPr>
          <p:nvPr>
            <p:ph type="pic" idx="2"/>
          </p:nvPr>
        </p:nvSpPr>
        <p:spPr>
          <a:xfrm>
            <a:off x="5176875" y="0"/>
            <a:ext cx="4605000" cy="5143500"/>
          </a:xfrm>
          <a:prstGeom prst="roundRect">
            <a:avLst>
              <a:gd name="adj" fmla="val 13323"/>
            </a:avLst>
          </a:prstGeom>
          <a:noFill/>
          <a:ln>
            <a:noFill/>
          </a:ln>
        </p:spPr>
      </p:sp>
      <p:sp>
        <p:nvSpPr>
          <p:cNvPr id="160" name="Google Shape;160;p33"/>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lt1"/>
              </a:buClr>
              <a:buSzPts val="2000"/>
              <a:buChar char="●"/>
              <a:defRPr sz="20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61" name="Google Shape;161;p33"/>
          <p:cNvSpPr txBox="1">
            <a:spLocks noGrp="1"/>
          </p:cNvSpPr>
          <p:nvPr>
            <p:ph type="title"/>
          </p:nvPr>
        </p:nvSpPr>
        <p:spPr>
          <a:xfrm>
            <a:off x="574875" y="5569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Clr>
                <a:schemeClr val="lt1"/>
              </a:buClr>
              <a:buSzPts val="4100"/>
              <a:buNone/>
              <a:defRPr sz="41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 right text and photo dark blue">
  <p:cSld name="CUSTOM_2_1">
    <p:bg>
      <p:bgPr>
        <a:solidFill>
          <a:srgbClr val="001E82"/>
        </a:solidFill>
        <a:effectLst/>
      </p:bgPr>
    </p:bg>
    <p:spTree>
      <p:nvGrpSpPr>
        <p:cNvPr id="1" name="Shape 162"/>
        <p:cNvGrpSpPr/>
        <p:nvPr/>
      </p:nvGrpSpPr>
      <p:grpSpPr>
        <a:xfrm>
          <a:off x="0" y="0"/>
          <a:ext cx="0" cy="0"/>
          <a:chOff x="0" y="0"/>
          <a:chExt cx="0" cy="0"/>
        </a:xfrm>
      </p:grpSpPr>
      <p:sp>
        <p:nvSpPr>
          <p:cNvPr id="163" name="Google Shape;163;p34"/>
          <p:cNvSpPr txBox="1">
            <a:spLocks noGrp="1"/>
          </p:cNvSpPr>
          <p:nvPr>
            <p:ph type="title"/>
          </p:nvPr>
        </p:nvSpPr>
        <p:spPr>
          <a:xfrm>
            <a:off x="3975875" y="147135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Clr>
                <a:schemeClr val="lt1"/>
              </a:buClr>
              <a:buSzPts val="4100"/>
              <a:buNone/>
              <a:defRPr sz="41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sp>
        <p:nvSpPr>
          <p:cNvPr id="164" name="Google Shape;164;p34"/>
          <p:cNvSpPr>
            <a:spLocks noGrp="1"/>
          </p:cNvSpPr>
          <p:nvPr>
            <p:ph type="pic" idx="2"/>
          </p:nvPr>
        </p:nvSpPr>
        <p:spPr>
          <a:xfrm>
            <a:off x="327200" y="343125"/>
            <a:ext cx="3295800" cy="4589100"/>
          </a:xfrm>
          <a:prstGeom prst="roundRect">
            <a:avLst>
              <a:gd name="adj" fmla="val 13323"/>
            </a:avLst>
          </a:prstGeom>
          <a:noFill/>
          <a:ln>
            <a:noFill/>
          </a:ln>
        </p:spPr>
      </p:sp>
      <p:sp>
        <p:nvSpPr>
          <p:cNvPr id="165" name="Google Shape;165;p34"/>
          <p:cNvSpPr txBox="1">
            <a:spLocks noGrp="1"/>
          </p:cNvSpPr>
          <p:nvPr>
            <p:ph type="body" idx="1"/>
          </p:nvPr>
        </p:nvSpPr>
        <p:spPr>
          <a:xfrm>
            <a:off x="3975875" y="2644200"/>
            <a:ext cx="4461900" cy="24969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lt1"/>
              </a:buClr>
              <a:buSzPts val="2000"/>
              <a:buChar char="●"/>
              <a:defRPr sz="20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pic>
        <p:nvPicPr>
          <p:cNvPr id="166" name="Google Shape;166;p34"/>
          <p:cNvPicPr preferRelativeResize="0"/>
          <p:nvPr/>
        </p:nvPicPr>
        <p:blipFill>
          <a:blip r:embed="rId2">
            <a:alphaModFix/>
          </a:blip>
          <a:stretch>
            <a:fillRect/>
          </a:stretch>
        </p:blipFill>
        <p:spPr>
          <a:xfrm>
            <a:off x="7436412" y="75600"/>
            <a:ext cx="1486802" cy="148680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 right text and photo dark green">
  <p:cSld name="CUSTOM_2_1_3">
    <p:bg>
      <p:bgPr>
        <a:solidFill>
          <a:srgbClr val="144835"/>
        </a:solidFill>
        <a:effectLst/>
      </p:bgPr>
    </p:bg>
    <p:spTree>
      <p:nvGrpSpPr>
        <p:cNvPr id="1" name="Shape 167"/>
        <p:cNvGrpSpPr/>
        <p:nvPr/>
      </p:nvGrpSpPr>
      <p:grpSpPr>
        <a:xfrm>
          <a:off x="0" y="0"/>
          <a:ext cx="0" cy="0"/>
          <a:chOff x="0" y="0"/>
          <a:chExt cx="0" cy="0"/>
        </a:xfrm>
      </p:grpSpPr>
      <p:sp>
        <p:nvSpPr>
          <p:cNvPr id="168" name="Google Shape;168;p35"/>
          <p:cNvSpPr>
            <a:spLocks noGrp="1"/>
          </p:cNvSpPr>
          <p:nvPr>
            <p:ph type="pic" idx="2"/>
          </p:nvPr>
        </p:nvSpPr>
        <p:spPr>
          <a:xfrm>
            <a:off x="327200" y="343125"/>
            <a:ext cx="3295800" cy="4589100"/>
          </a:xfrm>
          <a:prstGeom prst="roundRect">
            <a:avLst>
              <a:gd name="adj" fmla="val 13323"/>
            </a:avLst>
          </a:prstGeom>
          <a:noFill/>
          <a:ln>
            <a:noFill/>
          </a:ln>
        </p:spPr>
      </p:sp>
      <p:sp>
        <p:nvSpPr>
          <p:cNvPr id="169" name="Google Shape;169;p35"/>
          <p:cNvSpPr txBox="1">
            <a:spLocks noGrp="1"/>
          </p:cNvSpPr>
          <p:nvPr>
            <p:ph type="body" idx="1"/>
          </p:nvPr>
        </p:nvSpPr>
        <p:spPr>
          <a:xfrm>
            <a:off x="3975875" y="2644200"/>
            <a:ext cx="4461900" cy="24969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lt1"/>
              </a:buClr>
              <a:buSzPts val="2000"/>
              <a:buChar char="●"/>
              <a:defRPr sz="20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70" name="Google Shape;170;p35"/>
          <p:cNvSpPr txBox="1">
            <a:spLocks noGrp="1"/>
          </p:cNvSpPr>
          <p:nvPr>
            <p:ph type="title"/>
          </p:nvPr>
        </p:nvSpPr>
        <p:spPr>
          <a:xfrm>
            <a:off x="3975875" y="147135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Clr>
                <a:schemeClr val="lt1"/>
              </a:buClr>
              <a:buSzPts val="4100"/>
              <a:buNone/>
              <a:defRPr sz="41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pic>
        <p:nvPicPr>
          <p:cNvPr id="171" name="Google Shape;171;p35"/>
          <p:cNvPicPr preferRelativeResize="0"/>
          <p:nvPr/>
        </p:nvPicPr>
        <p:blipFill>
          <a:blip r:embed="rId2">
            <a:alphaModFix/>
          </a:blip>
          <a:stretch>
            <a:fillRect/>
          </a:stretch>
        </p:blipFill>
        <p:spPr>
          <a:xfrm>
            <a:off x="7436412" y="75600"/>
            <a:ext cx="1486802" cy="1486802"/>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 right text and photo light green">
  <p:cSld name="CUSTOM_2_1_2">
    <p:bg>
      <p:bgPr>
        <a:solidFill>
          <a:srgbClr val="78BF26"/>
        </a:solidFill>
        <a:effectLst/>
      </p:bgPr>
    </p:bg>
    <p:spTree>
      <p:nvGrpSpPr>
        <p:cNvPr id="1" name="Shape 172"/>
        <p:cNvGrpSpPr/>
        <p:nvPr/>
      </p:nvGrpSpPr>
      <p:grpSpPr>
        <a:xfrm>
          <a:off x="0" y="0"/>
          <a:ext cx="0" cy="0"/>
          <a:chOff x="0" y="0"/>
          <a:chExt cx="0" cy="0"/>
        </a:xfrm>
      </p:grpSpPr>
      <p:sp>
        <p:nvSpPr>
          <p:cNvPr id="173" name="Google Shape;173;p36"/>
          <p:cNvSpPr>
            <a:spLocks noGrp="1"/>
          </p:cNvSpPr>
          <p:nvPr>
            <p:ph type="pic" idx="2"/>
          </p:nvPr>
        </p:nvSpPr>
        <p:spPr>
          <a:xfrm>
            <a:off x="327200" y="343125"/>
            <a:ext cx="3295800" cy="4589100"/>
          </a:xfrm>
          <a:prstGeom prst="roundRect">
            <a:avLst>
              <a:gd name="adj" fmla="val 13323"/>
            </a:avLst>
          </a:prstGeom>
          <a:noFill/>
          <a:ln>
            <a:noFill/>
          </a:ln>
        </p:spPr>
      </p:sp>
      <p:sp>
        <p:nvSpPr>
          <p:cNvPr id="174" name="Google Shape;174;p36"/>
          <p:cNvSpPr txBox="1">
            <a:spLocks noGrp="1"/>
          </p:cNvSpPr>
          <p:nvPr>
            <p:ph type="body" idx="1"/>
          </p:nvPr>
        </p:nvSpPr>
        <p:spPr>
          <a:xfrm>
            <a:off x="3975875" y="2644200"/>
            <a:ext cx="4461900" cy="24969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175" name="Google Shape;175;p36"/>
          <p:cNvSpPr txBox="1">
            <a:spLocks noGrp="1"/>
          </p:cNvSpPr>
          <p:nvPr>
            <p:ph type="title"/>
          </p:nvPr>
        </p:nvSpPr>
        <p:spPr>
          <a:xfrm>
            <a:off x="3975875" y="147135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pic>
        <p:nvPicPr>
          <p:cNvPr id="176" name="Google Shape;176;p36"/>
          <p:cNvPicPr preferRelativeResize="0"/>
          <p:nvPr/>
        </p:nvPicPr>
        <p:blipFill>
          <a:blip r:embed="rId2">
            <a:alphaModFix/>
          </a:blip>
          <a:stretch>
            <a:fillRect/>
          </a:stretch>
        </p:blipFill>
        <p:spPr>
          <a:xfrm>
            <a:off x="7436475" y="75600"/>
            <a:ext cx="1486674" cy="148667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 title slide orange">
  <p:cSld name="TITLE_1_1_1_1">
    <p:bg>
      <p:bgPr>
        <a:solidFill>
          <a:srgbClr val="FD5000"/>
        </a:solidFill>
        <a:effectLst/>
      </p:bgPr>
    </p:bg>
    <p:spTree>
      <p:nvGrpSpPr>
        <p:cNvPr id="1" name="Shape 24"/>
        <p:cNvGrpSpPr/>
        <p:nvPr/>
      </p:nvGrpSpPr>
      <p:grpSpPr>
        <a:xfrm>
          <a:off x="0" y="0"/>
          <a:ext cx="0" cy="0"/>
          <a:chOff x="0" y="0"/>
          <a:chExt cx="0" cy="0"/>
        </a:xfrm>
      </p:grpSpPr>
      <p:sp>
        <p:nvSpPr>
          <p:cNvPr id="25" name="Google Shape;25;p5"/>
          <p:cNvSpPr txBox="1">
            <a:spLocks noGrp="1"/>
          </p:cNvSpPr>
          <p:nvPr>
            <p:ph type="ctrTitle"/>
          </p:nvPr>
        </p:nvSpPr>
        <p:spPr>
          <a:xfrm>
            <a:off x="311700" y="1492475"/>
            <a:ext cx="5130000" cy="3071700"/>
          </a:xfrm>
          <a:prstGeom prst="rect">
            <a:avLst/>
          </a:prstGeom>
        </p:spPr>
        <p:txBody>
          <a:bodyPr spcFirstLastPara="1" wrap="square" lIns="91425" tIns="91425" rIns="91425" bIns="91425" anchor="t" anchorCtr="0">
            <a:noAutofit/>
          </a:bodyPr>
          <a:lstStyle>
            <a:lvl1pPr lvl="0" rtl="0">
              <a:lnSpc>
                <a:spcPct val="88000"/>
              </a:lnSpc>
              <a:spcBef>
                <a:spcPts val="0"/>
              </a:spcBef>
              <a:spcAft>
                <a:spcPts val="0"/>
              </a:spcAft>
              <a:buSzPts val="5900"/>
              <a:buNone/>
              <a:defRPr sz="59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6" name="Google Shape;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27" name="Google Shape;27;p5"/>
          <p:cNvSpPr txBox="1">
            <a:spLocks noGrp="1"/>
          </p:cNvSpPr>
          <p:nvPr>
            <p:ph type="title" idx="2"/>
          </p:nvPr>
        </p:nvSpPr>
        <p:spPr>
          <a:xfrm>
            <a:off x="370225" y="439125"/>
            <a:ext cx="2815500" cy="669900"/>
          </a:xfrm>
          <a:prstGeom prst="rect">
            <a:avLst/>
          </a:prstGeom>
        </p:spPr>
        <p:txBody>
          <a:bodyPr spcFirstLastPara="1" wrap="square" lIns="91425" tIns="91425" rIns="91425" bIns="91425" anchor="t" anchorCtr="0">
            <a:noAutofit/>
          </a:bodyPr>
          <a:lstStyle>
            <a:lvl1pPr lvl="0" rtl="0">
              <a:spcBef>
                <a:spcPts val="0"/>
              </a:spcBef>
              <a:spcAft>
                <a:spcPts val="0"/>
              </a:spcAft>
              <a:buSzPts val="1250"/>
              <a:buFont typeface="Inter"/>
              <a:buNone/>
              <a:defRPr sz="1250" b="0">
                <a:latin typeface="Inter"/>
                <a:ea typeface="Inter"/>
                <a:cs typeface="Inter"/>
                <a:sym typeface="Inte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28" name="Google Shape;28;p5"/>
          <p:cNvPicPr preferRelativeResize="0"/>
          <p:nvPr/>
        </p:nvPicPr>
        <p:blipFill>
          <a:blip r:embed="rId2">
            <a:alphaModFix/>
          </a:blip>
          <a:stretch>
            <a:fillRect/>
          </a:stretch>
        </p:blipFill>
        <p:spPr>
          <a:xfrm>
            <a:off x="7344000" y="75600"/>
            <a:ext cx="1694126" cy="1694126"/>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 right text and photo orange">
  <p:cSld name="CUSTOM_2_1_2_2">
    <p:bg>
      <p:bgPr>
        <a:solidFill>
          <a:srgbClr val="FD5000"/>
        </a:solidFill>
        <a:effectLst/>
      </p:bgPr>
    </p:bg>
    <p:spTree>
      <p:nvGrpSpPr>
        <p:cNvPr id="1" name="Shape 177"/>
        <p:cNvGrpSpPr/>
        <p:nvPr/>
      </p:nvGrpSpPr>
      <p:grpSpPr>
        <a:xfrm>
          <a:off x="0" y="0"/>
          <a:ext cx="0" cy="0"/>
          <a:chOff x="0" y="0"/>
          <a:chExt cx="0" cy="0"/>
        </a:xfrm>
      </p:grpSpPr>
      <p:sp>
        <p:nvSpPr>
          <p:cNvPr id="178" name="Google Shape;178;p37"/>
          <p:cNvSpPr>
            <a:spLocks noGrp="1"/>
          </p:cNvSpPr>
          <p:nvPr>
            <p:ph type="pic" idx="2"/>
          </p:nvPr>
        </p:nvSpPr>
        <p:spPr>
          <a:xfrm>
            <a:off x="327200" y="343125"/>
            <a:ext cx="3295800" cy="4589100"/>
          </a:xfrm>
          <a:prstGeom prst="roundRect">
            <a:avLst>
              <a:gd name="adj" fmla="val 13323"/>
            </a:avLst>
          </a:prstGeom>
          <a:noFill/>
          <a:ln>
            <a:noFill/>
          </a:ln>
        </p:spPr>
      </p:sp>
      <p:sp>
        <p:nvSpPr>
          <p:cNvPr id="179" name="Google Shape;179;p37"/>
          <p:cNvSpPr txBox="1">
            <a:spLocks noGrp="1"/>
          </p:cNvSpPr>
          <p:nvPr>
            <p:ph type="body" idx="1"/>
          </p:nvPr>
        </p:nvSpPr>
        <p:spPr>
          <a:xfrm>
            <a:off x="3975875" y="2644200"/>
            <a:ext cx="4461900" cy="24969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180" name="Google Shape;180;p37"/>
          <p:cNvSpPr txBox="1">
            <a:spLocks noGrp="1"/>
          </p:cNvSpPr>
          <p:nvPr>
            <p:ph type="title"/>
          </p:nvPr>
        </p:nvSpPr>
        <p:spPr>
          <a:xfrm>
            <a:off x="3975875" y="147135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pic>
        <p:nvPicPr>
          <p:cNvPr id="181" name="Google Shape;181;p37"/>
          <p:cNvPicPr preferRelativeResize="0"/>
          <p:nvPr/>
        </p:nvPicPr>
        <p:blipFill>
          <a:blip r:embed="rId2">
            <a:alphaModFix/>
          </a:blip>
          <a:stretch>
            <a:fillRect/>
          </a:stretch>
        </p:blipFill>
        <p:spPr>
          <a:xfrm>
            <a:off x="7436475" y="75600"/>
            <a:ext cx="1486674" cy="1486674"/>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 right text and photo yellow">
  <p:cSld name="CUSTOM_2_1_2_1">
    <p:bg>
      <p:bgPr>
        <a:solidFill>
          <a:srgbClr val="FFD200"/>
        </a:solidFill>
        <a:effectLst/>
      </p:bgPr>
    </p:bg>
    <p:spTree>
      <p:nvGrpSpPr>
        <p:cNvPr id="1" name="Shape 182"/>
        <p:cNvGrpSpPr/>
        <p:nvPr/>
      </p:nvGrpSpPr>
      <p:grpSpPr>
        <a:xfrm>
          <a:off x="0" y="0"/>
          <a:ext cx="0" cy="0"/>
          <a:chOff x="0" y="0"/>
          <a:chExt cx="0" cy="0"/>
        </a:xfrm>
      </p:grpSpPr>
      <p:sp>
        <p:nvSpPr>
          <p:cNvPr id="183" name="Google Shape;183;p38"/>
          <p:cNvSpPr>
            <a:spLocks noGrp="1"/>
          </p:cNvSpPr>
          <p:nvPr>
            <p:ph type="pic" idx="2"/>
          </p:nvPr>
        </p:nvSpPr>
        <p:spPr>
          <a:xfrm>
            <a:off x="327200" y="343125"/>
            <a:ext cx="3295800" cy="4589100"/>
          </a:xfrm>
          <a:prstGeom prst="roundRect">
            <a:avLst>
              <a:gd name="adj" fmla="val 13323"/>
            </a:avLst>
          </a:prstGeom>
          <a:noFill/>
          <a:ln>
            <a:noFill/>
          </a:ln>
        </p:spPr>
      </p:sp>
      <p:sp>
        <p:nvSpPr>
          <p:cNvPr id="184" name="Google Shape;184;p38"/>
          <p:cNvSpPr txBox="1">
            <a:spLocks noGrp="1"/>
          </p:cNvSpPr>
          <p:nvPr>
            <p:ph type="body" idx="1"/>
          </p:nvPr>
        </p:nvSpPr>
        <p:spPr>
          <a:xfrm>
            <a:off x="3975875" y="2644200"/>
            <a:ext cx="4461900" cy="24969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185" name="Google Shape;185;p38"/>
          <p:cNvSpPr txBox="1">
            <a:spLocks noGrp="1"/>
          </p:cNvSpPr>
          <p:nvPr>
            <p:ph type="title"/>
          </p:nvPr>
        </p:nvSpPr>
        <p:spPr>
          <a:xfrm>
            <a:off x="3975875" y="147135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pic>
        <p:nvPicPr>
          <p:cNvPr id="186" name="Google Shape;186;p38"/>
          <p:cNvPicPr preferRelativeResize="0"/>
          <p:nvPr/>
        </p:nvPicPr>
        <p:blipFill>
          <a:blip r:embed="rId2">
            <a:alphaModFix/>
          </a:blip>
          <a:stretch>
            <a:fillRect/>
          </a:stretch>
        </p:blipFill>
        <p:spPr>
          <a:xfrm>
            <a:off x="7436475" y="75600"/>
            <a:ext cx="1486674" cy="1486674"/>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 right text and photo purple">
  <p:cSld name="CUSTOM_2_1_1">
    <p:bg>
      <p:bgPr>
        <a:solidFill>
          <a:srgbClr val="3C0032"/>
        </a:solidFill>
        <a:effectLst/>
      </p:bgPr>
    </p:bg>
    <p:spTree>
      <p:nvGrpSpPr>
        <p:cNvPr id="1" name="Shape 187"/>
        <p:cNvGrpSpPr/>
        <p:nvPr/>
      </p:nvGrpSpPr>
      <p:grpSpPr>
        <a:xfrm>
          <a:off x="0" y="0"/>
          <a:ext cx="0" cy="0"/>
          <a:chOff x="0" y="0"/>
          <a:chExt cx="0" cy="0"/>
        </a:xfrm>
      </p:grpSpPr>
      <p:sp>
        <p:nvSpPr>
          <p:cNvPr id="188" name="Google Shape;188;p39"/>
          <p:cNvSpPr>
            <a:spLocks noGrp="1"/>
          </p:cNvSpPr>
          <p:nvPr>
            <p:ph type="pic" idx="2"/>
          </p:nvPr>
        </p:nvSpPr>
        <p:spPr>
          <a:xfrm>
            <a:off x="327200" y="343125"/>
            <a:ext cx="3295800" cy="4589100"/>
          </a:xfrm>
          <a:prstGeom prst="roundRect">
            <a:avLst>
              <a:gd name="adj" fmla="val 13323"/>
            </a:avLst>
          </a:prstGeom>
          <a:noFill/>
          <a:ln>
            <a:noFill/>
          </a:ln>
        </p:spPr>
      </p:sp>
      <p:sp>
        <p:nvSpPr>
          <p:cNvPr id="189" name="Google Shape;189;p39"/>
          <p:cNvSpPr txBox="1">
            <a:spLocks noGrp="1"/>
          </p:cNvSpPr>
          <p:nvPr>
            <p:ph type="body" idx="1"/>
          </p:nvPr>
        </p:nvSpPr>
        <p:spPr>
          <a:xfrm>
            <a:off x="3975875" y="2644200"/>
            <a:ext cx="4461900" cy="24969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lt1"/>
              </a:buClr>
              <a:buSzPts val="2000"/>
              <a:buChar char="●"/>
              <a:defRPr sz="20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90" name="Google Shape;190;p39"/>
          <p:cNvSpPr txBox="1">
            <a:spLocks noGrp="1"/>
          </p:cNvSpPr>
          <p:nvPr>
            <p:ph type="title"/>
          </p:nvPr>
        </p:nvSpPr>
        <p:spPr>
          <a:xfrm>
            <a:off x="3975875" y="147135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Clr>
                <a:schemeClr val="lt1"/>
              </a:buClr>
              <a:buSzPts val="4100"/>
              <a:buNone/>
              <a:defRPr sz="41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pic>
        <p:nvPicPr>
          <p:cNvPr id="191" name="Google Shape;191;p39"/>
          <p:cNvPicPr preferRelativeResize="0"/>
          <p:nvPr/>
        </p:nvPicPr>
        <p:blipFill>
          <a:blip r:embed="rId2">
            <a:alphaModFix/>
          </a:blip>
          <a:stretch>
            <a:fillRect/>
          </a:stretch>
        </p:blipFill>
        <p:spPr>
          <a:xfrm>
            <a:off x="7436412" y="75600"/>
            <a:ext cx="1486802" cy="1486802"/>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f. left text and multi image light green">
  <p:cSld name="CUSTOM_4">
    <p:bg>
      <p:bgPr>
        <a:solidFill>
          <a:srgbClr val="78BF26"/>
        </a:solidFill>
        <a:effectLst/>
      </p:bgPr>
    </p:bg>
    <p:spTree>
      <p:nvGrpSpPr>
        <p:cNvPr id="1" name="Shape 202"/>
        <p:cNvGrpSpPr/>
        <p:nvPr/>
      </p:nvGrpSpPr>
      <p:grpSpPr>
        <a:xfrm>
          <a:off x="0" y="0"/>
          <a:ext cx="0" cy="0"/>
          <a:chOff x="0" y="0"/>
          <a:chExt cx="0" cy="0"/>
        </a:xfrm>
      </p:grpSpPr>
      <p:sp>
        <p:nvSpPr>
          <p:cNvPr id="203" name="Google Shape;203;p42"/>
          <p:cNvSpPr>
            <a:spLocks noGrp="1"/>
          </p:cNvSpPr>
          <p:nvPr>
            <p:ph type="pic" idx="2"/>
          </p:nvPr>
        </p:nvSpPr>
        <p:spPr>
          <a:xfrm>
            <a:off x="4787250" y="1405575"/>
            <a:ext cx="2919000" cy="1670400"/>
          </a:xfrm>
          <a:prstGeom prst="roundRect">
            <a:avLst>
              <a:gd name="adj" fmla="val 12371"/>
            </a:avLst>
          </a:prstGeom>
          <a:noFill/>
          <a:ln>
            <a:noFill/>
          </a:ln>
        </p:spPr>
      </p:sp>
      <p:sp>
        <p:nvSpPr>
          <p:cNvPr id="204" name="Google Shape;204;p42"/>
          <p:cNvSpPr>
            <a:spLocks noGrp="1"/>
          </p:cNvSpPr>
          <p:nvPr>
            <p:ph type="pic" idx="3"/>
          </p:nvPr>
        </p:nvSpPr>
        <p:spPr>
          <a:xfrm>
            <a:off x="6940913" y="2516325"/>
            <a:ext cx="2321700" cy="1328700"/>
          </a:xfrm>
          <a:prstGeom prst="roundRect">
            <a:avLst>
              <a:gd name="adj" fmla="val 12371"/>
            </a:avLst>
          </a:prstGeom>
          <a:noFill/>
          <a:ln>
            <a:noFill/>
          </a:ln>
        </p:spPr>
      </p:sp>
      <p:sp>
        <p:nvSpPr>
          <p:cNvPr id="205" name="Google Shape;205;p42"/>
          <p:cNvSpPr>
            <a:spLocks noGrp="1"/>
          </p:cNvSpPr>
          <p:nvPr>
            <p:ph type="pic" idx="4"/>
          </p:nvPr>
        </p:nvSpPr>
        <p:spPr>
          <a:xfrm>
            <a:off x="6262999" y="3618400"/>
            <a:ext cx="2214900" cy="1267500"/>
          </a:xfrm>
          <a:prstGeom prst="roundRect">
            <a:avLst>
              <a:gd name="adj" fmla="val 12371"/>
            </a:avLst>
          </a:prstGeom>
          <a:noFill/>
          <a:ln>
            <a:noFill/>
          </a:ln>
        </p:spPr>
      </p:sp>
      <p:sp>
        <p:nvSpPr>
          <p:cNvPr id="206" name="Google Shape;206;p42"/>
          <p:cNvSpPr txBox="1">
            <a:spLocks noGrp="1"/>
          </p:cNvSpPr>
          <p:nvPr>
            <p:ph type="title"/>
          </p:nvPr>
        </p:nvSpPr>
        <p:spPr>
          <a:xfrm>
            <a:off x="574875" y="5569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
        <p:nvSpPr>
          <p:cNvPr id="207" name="Google Shape;207;p42"/>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SzPts val="2000"/>
              <a:buChar char="●"/>
              <a:defRPr sz="20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pic>
        <p:nvPicPr>
          <p:cNvPr id="208" name="Google Shape;208;p42"/>
          <p:cNvPicPr preferRelativeResize="0"/>
          <p:nvPr/>
        </p:nvPicPr>
        <p:blipFill>
          <a:blip r:embed="rId2">
            <a:alphaModFix/>
          </a:blip>
          <a:stretch>
            <a:fillRect/>
          </a:stretch>
        </p:blipFill>
        <p:spPr>
          <a:xfrm>
            <a:off x="7436475" y="75600"/>
            <a:ext cx="1486674" cy="1486674"/>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f. left text and multi image orange">
  <p:cSld name="CUSTOM_4_1">
    <p:bg>
      <p:bgPr>
        <a:solidFill>
          <a:srgbClr val="FD5000"/>
        </a:solidFill>
        <a:effectLst/>
      </p:bgPr>
    </p:bg>
    <p:spTree>
      <p:nvGrpSpPr>
        <p:cNvPr id="1" name="Shape 209"/>
        <p:cNvGrpSpPr/>
        <p:nvPr/>
      </p:nvGrpSpPr>
      <p:grpSpPr>
        <a:xfrm>
          <a:off x="0" y="0"/>
          <a:ext cx="0" cy="0"/>
          <a:chOff x="0" y="0"/>
          <a:chExt cx="0" cy="0"/>
        </a:xfrm>
      </p:grpSpPr>
      <p:sp>
        <p:nvSpPr>
          <p:cNvPr id="210" name="Google Shape;210;p43"/>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SzPts val="2000"/>
              <a:buChar char="●"/>
              <a:defRPr sz="20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11" name="Google Shape;211;p43"/>
          <p:cNvSpPr txBox="1">
            <a:spLocks noGrp="1"/>
          </p:cNvSpPr>
          <p:nvPr>
            <p:ph type="title"/>
          </p:nvPr>
        </p:nvSpPr>
        <p:spPr>
          <a:xfrm>
            <a:off x="574875" y="5569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pic>
        <p:nvPicPr>
          <p:cNvPr id="212" name="Google Shape;212;p43"/>
          <p:cNvPicPr preferRelativeResize="0"/>
          <p:nvPr/>
        </p:nvPicPr>
        <p:blipFill>
          <a:blip r:embed="rId2">
            <a:alphaModFix/>
          </a:blip>
          <a:stretch>
            <a:fillRect/>
          </a:stretch>
        </p:blipFill>
        <p:spPr>
          <a:xfrm>
            <a:off x="7436475" y="75600"/>
            <a:ext cx="1486674" cy="1486674"/>
          </a:xfrm>
          <a:prstGeom prst="rect">
            <a:avLst/>
          </a:prstGeom>
          <a:noFill/>
          <a:ln>
            <a:noFill/>
          </a:ln>
        </p:spPr>
      </p:pic>
      <p:sp>
        <p:nvSpPr>
          <p:cNvPr id="213" name="Google Shape;213;p43"/>
          <p:cNvSpPr>
            <a:spLocks noGrp="1"/>
          </p:cNvSpPr>
          <p:nvPr>
            <p:ph type="pic" idx="2"/>
          </p:nvPr>
        </p:nvSpPr>
        <p:spPr>
          <a:xfrm>
            <a:off x="4787250" y="1405575"/>
            <a:ext cx="2919000" cy="1670400"/>
          </a:xfrm>
          <a:prstGeom prst="roundRect">
            <a:avLst>
              <a:gd name="adj" fmla="val 12371"/>
            </a:avLst>
          </a:prstGeom>
          <a:noFill/>
          <a:ln>
            <a:noFill/>
          </a:ln>
        </p:spPr>
      </p:sp>
      <p:sp>
        <p:nvSpPr>
          <p:cNvPr id="214" name="Google Shape;214;p43"/>
          <p:cNvSpPr>
            <a:spLocks noGrp="1"/>
          </p:cNvSpPr>
          <p:nvPr>
            <p:ph type="pic" idx="3"/>
          </p:nvPr>
        </p:nvSpPr>
        <p:spPr>
          <a:xfrm>
            <a:off x="6940913" y="2516325"/>
            <a:ext cx="2321700" cy="1328700"/>
          </a:xfrm>
          <a:prstGeom prst="roundRect">
            <a:avLst>
              <a:gd name="adj" fmla="val 12371"/>
            </a:avLst>
          </a:prstGeom>
          <a:noFill/>
          <a:ln>
            <a:noFill/>
          </a:ln>
        </p:spPr>
      </p:sp>
      <p:sp>
        <p:nvSpPr>
          <p:cNvPr id="215" name="Google Shape;215;p43"/>
          <p:cNvSpPr>
            <a:spLocks noGrp="1"/>
          </p:cNvSpPr>
          <p:nvPr>
            <p:ph type="pic" idx="4"/>
          </p:nvPr>
        </p:nvSpPr>
        <p:spPr>
          <a:xfrm>
            <a:off x="6262999" y="3618400"/>
            <a:ext cx="2214900" cy="1267500"/>
          </a:xfrm>
          <a:prstGeom prst="roundRect">
            <a:avLst>
              <a:gd name="adj" fmla="val 12371"/>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f. left text and multi image yellow">
  <p:cSld name="CUSTOM_4_1_3">
    <p:bg>
      <p:bgPr>
        <a:solidFill>
          <a:srgbClr val="FFD200"/>
        </a:solidFill>
        <a:effectLst/>
      </p:bgPr>
    </p:bg>
    <p:spTree>
      <p:nvGrpSpPr>
        <p:cNvPr id="1" name="Shape 216"/>
        <p:cNvGrpSpPr/>
        <p:nvPr/>
      </p:nvGrpSpPr>
      <p:grpSpPr>
        <a:xfrm>
          <a:off x="0" y="0"/>
          <a:ext cx="0" cy="0"/>
          <a:chOff x="0" y="0"/>
          <a:chExt cx="0" cy="0"/>
        </a:xfrm>
      </p:grpSpPr>
      <p:sp>
        <p:nvSpPr>
          <p:cNvPr id="217" name="Google Shape;217;p44"/>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SzPts val="2000"/>
              <a:buChar char="●"/>
              <a:defRPr sz="20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18" name="Google Shape;218;p44"/>
          <p:cNvSpPr txBox="1">
            <a:spLocks noGrp="1"/>
          </p:cNvSpPr>
          <p:nvPr>
            <p:ph type="title"/>
          </p:nvPr>
        </p:nvSpPr>
        <p:spPr>
          <a:xfrm>
            <a:off x="574875" y="5569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pic>
        <p:nvPicPr>
          <p:cNvPr id="219" name="Google Shape;219;p44"/>
          <p:cNvPicPr preferRelativeResize="0"/>
          <p:nvPr/>
        </p:nvPicPr>
        <p:blipFill>
          <a:blip r:embed="rId2">
            <a:alphaModFix/>
          </a:blip>
          <a:stretch>
            <a:fillRect/>
          </a:stretch>
        </p:blipFill>
        <p:spPr>
          <a:xfrm>
            <a:off x="7436475" y="75600"/>
            <a:ext cx="1486674" cy="1486674"/>
          </a:xfrm>
          <a:prstGeom prst="rect">
            <a:avLst/>
          </a:prstGeom>
          <a:noFill/>
          <a:ln>
            <a:noFill/>
          </a:ln>
        </p:spPr>
      </p:pic>
      <p:sp>
        <p:nvSpPr>
          <p:cNvPr id="220" name="Google Shape;220;p44"/>
          <p:cNvSpPr>
            <a:spLocks noGrp="1"/>
          </p:cNvSpPr>
          <p:nvPr>
            <p:ph type="pic" idx="2"/>
          </p:nvPr>
        </p:nvSpPr>
        <p:spPr>
          <a:xfrm>
            <a:off x="4787250" y="1405575"/>
            <a:ext cx="2919000" cy="1670400"/>
          </a:xfrm>
          <a:prstGeom prst="roundRect">
            <a:avLst>
              <a:gd name="adj" fmla="val 12371"/>
            </a:avLst>
          </a:prstGeom>
          <a:noFill/>
          <a:ln>
            <a:noFill/>
          </a:ln>
        </p:spPr>
      </p:sp>
      <p:sp>
        <p:nvSpPr>
          <p:cNvPr id="221" name="Google Shape;221;p44"/>
          <p:cNvSpPr>
            <a:spLocks noGrp="1"/>
          </p:cNvSpPr>
          <p:nvPr>
            <p:ph type="pic" idx="3"/>
          </p:nvPr>
        </p:nvSpPr>
        <p:spPr>
          <a:xfrm>
            <a:off x="6940913" y="2516325"/>
            <a:ext cx="2321700" cy="1328700"/>
          </a:xfrm>
          <a:prstGeom prst="roundRect">
            <a:avLst>
              <a:gd name="adj" fmla="val 12371"/>
            </a:avLst>
          </a:prstGeom>
          <a:noFill/>
          <a:ln>
            <a:noFill/>
          </a:ln>
        </p:spPr>
      </p:sp>
      <p:sp>
        <p:nvSpPr>
          <p:cNvPr id="222" name="Google Shape;222;p44"/>
          <p:cNvSpPr>
            <a:spLocks noGrp="1"/>
          </p:cNvSpPr>
          <p:nvPr>
            <p:ph type="pic" idx="4"/>
          </p:nvPr>
        </p:nvSpPr>
        <p:spPr>
          <a:xfrm>
            <a:off x="6262999" y="3618400"/>
            <a:ext cx="2214900" cy="1267500"/>
          </a:xfrm>
          <a:prstGeom prst="roundRect">
            <a:avLst>
              <a:gd name="adj" fmla="val 12371"/>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f. left text and multi image dark blue">
  <p:cSld name="CUSTOM_4_1_2_1">
    <p:bg>
      <p:bgPr>
        <a:solidFill>
          <a:srgbClr val="001E82"/>
        </a:solidFill>
        <a:effectLst/>
      </p:bgPr>
    </p:bg>
    <p:spTree>
      <p:nvGrpSpPr>
        <p:cNvPr id="1" name="Shape 223"/>
        <p:cNvGrpSpPr/>
        <p:nvPr/>
      </p:nvGrpSpPr>
      <p:grpSpPr>
        <a:xfrm>
          <a:off x="0" y="0"/>
          <a:ext cx="0" cy="0"/>
          <a:chOff x="0" y="0"/>
          <a:chExt cx="0" cy="0"/>
        </a:xfrm>
      </p:grpSpPr>
      <p:sp>
        <p:nvSpPr>
          <p:cNvPr id="224" name="Google Shape;224;p45"/>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lt1"/>
              </a:buClr>
              <a:buSzPts val="2000"/>
              <a:buChar char="●"/>
              <a:defRPr sz="20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225" name="Google Shape;225;p45"/>
          <p:cNvSpPr txBox="1">
            <a:spLocks noGrp="1"/>
          </p:cNvSpPr>
          <p:nvPr>
            <p:ph type="title"/>
          </p:nvPr>
        </p:nvSpPr>
        <p:spPr>
          <a:xfrm>
            <a:off x="574875" y="5569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Clr>
                <a:schemeClr val="lt1"/>
              </a:buClr>
              <a:buSzPts val="4100"/>
              <a:buNone/>
              <a:defRPr sz="41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pic>
        <p:nvPicPr>
          <p:cNvPr id="226" name="Google Shape;226;p45"/>
          <p:cNvPicPr preferRelativeResize="0"/>
          <p:nvPr/>
        </p:nvPicPr>
        <p:blipFill>
          <a:blip r:embed="rId2">
            <a:alphaModFix/>
          </a:blip>
          <a:stretch>
            <a:fillRect/>
          </a:stretch>
        </p:blipFill>
        <p:spPr>
          <a:xfrm>
            <a:off x="7436412" y="75600"/>
            <a:ext cx="1486802" cy="1486802"/>
          </a:xfrm>
          <a:prstGeom prst="rect">
            <a:avLst/>
          </a:prstGeom>
          <a:noFill/>
          <a:ln>
            <a:noFill/>
          </a:ln>
        </p:spPr>
      </p:pic>
      <p:sp>
        <p:nvSpPr>
          <p:cNvPr id="227" name="Google Shape;227;p45"/>
          <p:cNvSpPr>
            <a:spLocks noGrp="1"/>
          </p:cNvSpPr>
          <p:nvPr>
            <p:ph type="pic" idx="2"/>
          </p:nvPr>
        </p:nvSpPr>
        <p:spPr>
          <a:xfrm>
            <a:off x="4787250" y="1405575"/>
            <a:ext cx="2919000" cy="1670400"/>
          </a:xfrm>
          <a:prstGeom prst="roundRect">
            <a:avLst>
              <a:gd name="adj" fmla="val 12371"/>
            </a:avLst>
          </a:prstGeom>
          <a:noFill/>
          <a:ln>
            <a:noFill/>
          </a:ln>
        </p:spPr>
      </p:sp>
      <p:sp>
        <p:nvSpPr>
          <p:cNvPr id="228" name="Google Shape;228;p45"/>
          <p:cNvSpPr>
            <a:spLocks noGrp="1"/>
          </p:cNvSpPr>
          <p:nvPr>
            <p:ph type="pic" idx="3"/>
          </p:nvPr>
        </p:nvSpPr>
        <p:spPr>
          <a:xfrm>
            <a:off x="6940913" y="2516325"/>
            <a:ext cx="2321700" cy="1328700"/>
          </a:xfrm>
          <a:prstGeom prst="roundRect">
            <a:avLst>
              <a:gd name="adj" fmla="val 12371"/>
            </a:avLst>
          </a:prstGeom>
          <a:noFill/>
          <a:ln>
            <a:noFill/>
          </a:ln>
        </p:spPr>
      </p:sp>
      <p:sp>
        <p:nvSpPr>
          <p:cNvPr id="229" name="Google Shape;229;p45"/>
          <p:cNvSpPr>
            <a:spLocks noGrp="1"/>
          </p:cNvSpPr>
          <p:nvPr>
            <p:ph type="pic" idx="4"/>
          </p:nvPr>
        </p:nvSpPr>
        <p:spPr>
          <a:xfrm>
            <a:off x="6262999" y="3618400"/>
            <a:ext cx="2214900" cy="1267500"/>
          </a:xfrm>
          <a:prstGeom prst="roundRect">
            <a:avLst>
              <a:gd name="adj" fmla="val 12371"/>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f. left text and multi image purple">
  <p:cSld name="CUSTOM_4_1_2_1_1">
    <p:bg>
      <p:bgPr>
        <a:solidFill>
          <a:srgbClr val="3C0032"/>
        </a:solidFill>
        <a:effectLst/>
      </p:bgPr>
    </p:bg>
    <p:spTree>
      <p:nvGrpSpPr>
        <p:cNvPr id="1" name="Shape 230"/>
        <p:cNvGrpSpPr/>
        <p:nvPr/>
      </p:nvGrpSpPr>
      <p:grpSpPr>
        <a:xfrm>
          <a:off x="0" y="0"/>
          <a:ext cx="0" cy="0"/>
          <a:chOff x="0" y="0"/>
          <a:chExt cx="0" cy="0"/>
        </a:xfrm>
      </p:grpSpPr>
      <p:sp>
        <p:nvSpPr>
          <p:cNvPr id="231" name="Google Shape;231;p46"/>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lt1"/>
              </a:buClr>
              <a:buSzPts val="2000"/>
              <a:buChar char="●"/>
              <a:defRPr sz="20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232" name="Google Shape;232;p46"/>
          <p:cNvSpPr txBox="1">
            <a:spLocks noGrp="1"/>
          </p:cNvSpPr>
          <p:nvPr>
            <p:ph type="title"/>
          </p:nvPr>
        </p:nvSpPr>
        <p:spPr>
          <a:xfrm>
            <a:off x="574875" y="5569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Clr>
                <a:schemeClr val="lt1"/>
              </a:buClr>
              <a:buSzPts val="4100"/>
              <a:buNone/>
              <a:defRPr sz="41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pic>
        <p:nvPicPr>
          <p:cNvPr id="233" name="Google Shape;233;p46"/>
          <p:cNvPicPr preferRelativeResize="0"/>
          <p:nvPr/>
        </p:nvPicPr>
        <p:blipFill>
          <a:blip r:embed="rId2">
            <a:alphaModFix/>
          </a:blip>
          <a:stretch>
            <a:fillRect/>
          </a:stretch>
        </p:blipFill>
        <p:spPr>
          <a:xfrm>
            <a:off x="7436412" y="75600"/>
            <a:ext cx="1486802" cy="1486802"/>
          </a:xfrm>
          <a:prstGeom prst="rect">
            <a:avLst/>
          </a:prstGeom>
          <a:noFill/>
          <a:ln>
            <a:noFill/>
          </a:ln>
        </p:spPr>
      </p:pic>
      <p:sp>
        <p:nvSpPr>
          <p:cNvPr id="234" name="Google Shape;234;p46"/>
          <p:cNvSpPr>
            <a:spLocks noGrp="1"/>
          </p:cNvSpPr>
          <p:nvPr>
            <p:ph type="pic" idx="2"/>
          </p:nvPr>
        </p:nvSpPr>
        <p:spPr>
          <a:xfrm>
            <a:off x="4787250" y="1405575"/>
            <a:ext cx="2919000" cy="1670400"/>
          </a:xfrm>
          <a:prstGeom prst="roundRect">
            <a:avLst>
              <a:gd name="adj" fmla="val 12371"/>
            </a:avLst>
          </a:prstGeom>
          <a:noFill/>
          <a:ln>
            <a:noFill/>
          </a:ln>
        </p:spPr>
      </p:sp>
      <p:sp>
        <p:nvSpPr>
          <p:cNvPr id="235" name="Google Shape;235;p46"/>
          <p:cNvSpPr>
            <a:spLocks noGrp="1"/>
          </p:cNvSpPr>
          <p:nvPr>
            <p:ph type="pic" idx="3"/>
          </p:nvPr>
        </p:nvSpPr>
        <p:spPr>
          <a:xfrm>
            <a:off x="6940913" y="2516325"/>
            <a:ext cx="2321700" cy="1328700"/>
          </a:xfrm>
          <a:prstGeom prst="roundRect">
            <a:avLst>
              <a:gd name="adj" fmla="val 12371"/>
            </a:avLst>
          </a:prstGeom>
          <a:noFill/>
          <a:ln>
            <a:noFill/>
          </a:ln>
        </p:spPr>
      </p:sp>
      <p:sp>
        <p:nvSpPr>
          <p:cNvPr id="236" name="Google Shape;236;p46"/>
          <p:cNvSpPr>
            <a:spLocks noGrp="1"/>
          </p:cNvSpPr>
          <p:nvPr>
            <p:ph type="pic" idx="4"/>
          </p:nvPr>
        </p:nvSpPr>
        <p:spPr>
          <a:xfrm>
            <a:off x="6262999" y="3618400"/>
            <a:ext cx="2214900" cy="1267500"/>
          </a:xfrm>
          <a:prstGeom prst="roundRect">
            <a:avLst>
              <a:gd name="adj" fmla="val 12371"/>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f. left text and multi image dark green">
  <p:cSld name="CUSTOM_4_1_2_1_1_1">
    <p:bg>
      <p:bgPr>
        <a:solidFill>
          <a:srgbClr val="144835"/>
        </a:solidFill>
        <a:effectLst/>
      </p:bgPr>
    </p:bg>
    <p:spTree>
      <p:nvGrpSpPr>
        <p:cNvPr id="1" name="Shape 237"/>
        <p:cNvGrpSpPr/>
        <p:nvPr/>
      </p:nvGrpSpPr>
      <p:grpSpPr>
        <a:xfrm>
          <a:off x="0" y="0"/>
          <a:ext cx="0" cy="0"/>
          <a:chOff x="0" y="0"/>
          <a:chExt cx="0" cy="0"/>
        </a:xfrm>
      </p:grpSpPr>
      <p:sp>
        <p:nvSpPr>
          <p:cNvPr id="238" name="Google Shape;238;p47"/>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lt1"/>
              </a:buClr>
              <a:buSzPts val="2000"/>
              <a:buChar char="●"/>
              <a:defRPr sz="20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239" name="Google Shape;239;p47"/>
          <p:cNvSpPr txBox="1">
            <a:spLocks noGrp="1"/>
          </p:cNvSpPr>
          <p:nvPr>
            <p:ph type="title"/>
          </p:nvPr>
        </p:nvSpPr>
        <p:spPr>
          <a:xfrm>
            <a:off x="574875" y="5569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Clr>
                <a:schemeClr val="lt1"/>
              </a:buClr>
              <a:buSzPts val="4100"/>
              <a:buNone/>
              <a:defRPr sz="41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pic>
        <p:nvPicPr>
          <p:cNvPr id="240" name="Google Shape;240;p47"/>
          <p:cNvPicPr preferRelativeResize="0"/>
          <p:nvPr/>
        </p:nvPicPr>
        <p:blipFill>
          <a:blip r:embed="rId2">
            <a:alphaModFix/>
          </a:blip>
          <a:stretch>
            <a:fillRect/>
          </a:stretch>
        </p:blipFill>
        <p:spPr>
          <a:xfrm>
            <a:off x="7436412" y="75600"/>
            <a:ext cx="1486802" cy="1486802"/>
          </a:xfrm>
          <a:prstGeom prst="rect">
            <a:avLst/>
          </a:prstGeom>
          <a:noFill/>
          <a:ln>
            <a:noFill/>
          </a:ln>
        </p:spPr>
      </p:pic>
      <p:sp>
        <p:nvSpPr>
          <p:cNvPr id="241" name="Google Shape;241;p47"/>
          <p:cNvSpPr>
            <a:spLocks noGrp="1"/>
          </p:cNvSpPr>
          <p:nvPr>
            <p:ph type="pic" idx="2"/>
          </p:nvPr>
        </p:nvSpPr>
        <p:spPr>
          <a:xfrm>
            <a:off x="4787250" y="1405575"/>
            <a:ext cx="2919000" cy="1670400"/>
          </a:xfrm>
          <a:prstGeom prst="roundRect">
            <a:avLst>
              <a:gd name="adj" fmla="val 12371"/>
            </a:avLst>
          </a:prstGeom>
          <a:noFill/>
          <a:ln>
            <a:noFill/>
          </a:ln>
        </p:spPr>
      </p:sp>
      <p:sp>
        <p:nvSpPr>
          <p:cNvPr id="242" name="Google Shape;242;p47"/>
          <p:cNvSpPr>
            <a:spLocks noGrp="1"/>
          </p:cNvSpPr>
          <p:nvPr>
            <p:ph type="pic" idx="3"/>
          </p:nvPr>
        </p:nvSpPr>
        <p:spPr>
          <a:xfrm>
            <a:off x="6940913" y="2516325"/>
            <a:ext cx="2321700" cy="1328700"/>
          </a:xfrm>
          <a:prstGeom prst="roundRect">
            <a:avLst>
              <a:gd name="adj" fmla="val 12371"/>
            </a:avLst>
          </a:prstGeom>
          <a:noFill/>
          <a:ln>
            <a:noFill/>
          </a:ln>
        </p:spPr>
      </p:sp>
      <p:sp>
        <p:nvSpPr>
          <p:cNvPr id="243" name="Google Shape;243;p47"/>
          <p:cNvSpPr>
            <a:spLocks noGrp="1"/>
          </p:cNvSpPr>
          <p:nvPr>
            <p:ph type="pic" idx="4"/>
          </p:nvPr>
        </p:nvSpPr>
        <p:spPr>
          <a:xfrm>
            <a:off x="6262999" y="3618400"/>
            <a:ext cx="2214900" cy="1267500"/>
          </a:xfrm>
          <a:prstGeom prst="roundRect">
            <a:avLst>
              <a:gd name="adj" fmla="val 12371"/>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f. left text and multi image warm grey">
  <p:cSld name="CUSTOM_4_1_2_1_1_1_1">
    <p:bg>
      <p:bgPr>
        <a:solidFill>
          <a:srgbClr val="A6A091"/>
        </a:solidFill>
        <a:effectLst/>
      </p:bgPr>
    </p:bg>
    <p:spTree>
      <p:nvGrpSpPr>
        <p:cNvPr id="1" name="Shape 244"/>
        <p:cNvGrpSpPr/>
        <p:nvPr/>
      </p:nvGrpSpPr>
      <p:grpSpPr>
        <a:xfrm>
          <a:off x="0" y="0"/>
          <a:ext cx="0" cy="0"/>
          <a:chOff x="0" y="0"/>
          <a:chExt cx="0" cy="0"/>
        </a:xfrm>
      </p:grpSpPr>
      <p:sp>
        <p:nvSpPr>
          <p:cNvPr id="245" name="Google Shape;245;p48"/>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SzPts val="2000"/>
              <a:buChar char="●"/>
              <a:defRPr sz="20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46" name="Google Shape;246;p48"/>
          <p:cNvSpPr txBox="1">
            <a:spLocks noGrp="1"/>
          </p:cNvSpPr>
          <p:nvPr>
            <p:ph type="title"/>
          </p:nvPr>
        </p:nvSpPr>
        <p:spPr>
          <a:xfrm>
            <a:off x="574875" y="5569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pic>
        <p:nvPicPr>
          <p:cNvPr id="247" name="Google Shape;247;p48"/>
          <p:cNvPicPr preferRelativeResize="0"/>
          <p:nvPr/>
        </p:nvPicPr>
        <p:blipFill>
          <a:blip r:embed="rId2">
            <a:alphaModFix/>
          </a:blip>
          <a:stretch>
            <a:fillRect/>
          </a:stretch>
        </p:blipFill>
        <p:spPr>
          <a:xfrm>
            <a:off x="7436475" y="75600"/>
            <a:ext cx="1486674" cy="1486674"/>
          </a:xfrm>
          <a:prstGeom prst="rect">
            <a:avLst/>
          </a:prstGeom>
          <a:noFill/>
          <a:ln>
            <a:noFill/>
          </a:ln>
        </p:spPr>
      </p:pic>
      <p:sp>
        <p:nvSpPr>
          <p:cNvPr id="248" name="Google Shape;248;p48"/>
          <p:cNvSpPr>
            <a:spLocks noGrp="1"/>
          </p:cNvSpPr>
          <p:nvPr>
            <p:ph type="pic" idx="2"/>
          </p:nvPr>
        </p:nvSpPr>
        <p:spPr>
          <a:xfrm>
            <a:off x="4787250" y="1405575"/>
            <a:ext cx="2919000" cy="1670400"/>
          </a:xfrm>
          <a:prstGeom prst="roundRect">
            <a:avLst>
              <a:gd name="adj" fmla="val 12371"/>
            </a:avLst>
          </a:prstGeom>
          <a:noFill/>
          <a:ln>
            <a:noFill/>
          </a:ln>
        </p:spPr>
      </p:sp>
      <p:sp>
        <p:nvSpPr>
          <p:cNvPr id="249" name="Google Shape;249;p48"/>
          <p:cNvSpPr>
            <a:spLocks noGrp="1"/>
          </p:cNvSpPr>
          <p:nvPr>
            <p:ph type="pic" idx="3"/>
          </p:nvPr>
        </p:nvSpPr>
        <p:spPr>
          <a:xfrm>
            <a:off x="6940913" y="2516325"/>
            <a:ext cx="2321700" cy="1328700"/>
          </a:xfrm>
          <a:prstGeom prst="roundRect">
            <a:avLst>
              <a:gd name="adj" fmla="val 12371"/>
            </a:avLst>
          </a:prstGeom>
          <a:noFill/>
          <a:ln>
            <a:noFill/>
          </a:ln>
        </p:spPr>
      </p:sp>
      <p:sp>
        <p:nvSpPr>
          <p:cNvPr id="250" name="Google Shape;250;p48"/>
          <p:cNvSpPr>
            <a:spLocks noGrp="1"/>
          </p:cNvSpPr>
          <p:nvPr>
            <p:ph type="pic" idx="4"/>
          </p:nvPr>
        </p:nvSpPr>
        <p:spPr>
          <a:xfrm>
            <a:off x="6262999" y="3618400"/>
            <a:ext cx="2214900" cy="1267500"/>
          </a:xfrm>
          <a:prstGeom prst="roundRect">
            <a:avLst>
              <a:gd name="adj" fmla="val 12371"/>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 title slide yellow">
  <p:cSld name="TITLE_1_1_1_1_1">
    <p:bg>
      <p:bgPr>
        <a:solidFill>
          <a:srgbClr val="FFD200"/>
        </a:solidFill>
        <a:effectLst/>
      </p:bgPr>
    </p:bg>
    <p:spTree>
      <p:nvGrpSpPr>
        <p:cNvPr id="1" name="Shape 29"/>
        <p:cNvGrpSpPr/>
        <p:nvPr/>
      </p:nvGrpSpPr>
      <p:grpSpPr>
        <a:xfrm>
          <a:off x="0" y="0"/>
          <a:ext cx="0" cy="0"/>
          <a:chOff x="0" y="0"/>
          <a:chExt cx="0" cy="0"/>
        </a:xfrm>
      </p:grpSpPr>
      <p:sp>
        <p:nvSpPr>
          <p:cNvPr id="30" name="Google Shape;30;p6"/>
          <p:cNvSpPr txBox="1">
            <a:spLocks noGrp="1"/>
          </p:cNvSpPr>
          <p:nvPr>
            <p:ph type="ctrTitle"/>
          </p:nvPr>
        </p:nvSpPr>
        <p:spPr>
          <a:xfrm>
            <a:off x="311700" y="1492475"/>
            <a:ext cx="5130000" cy="3071700"/>
          </a:xfrm>
          <a:prstGeom prst="rect">
            <a:avLst/>
          </a:prstGeom>
        </p:spPr>
        <p:txBody>
          <a:bodyPr spcFirstLastPara="1" wrap="square" lIns="91425" tIns="91425" rIns="91425" bIns="91425" anchor="t" anchorCtr="0">
            <a:noAutofit/>
          </a:bodyPr>
          <a:lstStyle>
            <a:lvl1pPr lvl="0" rtl="0">
              <a:lnSpc>
                <a:spcPct val="88000"/>
              </a:lnSpc>
              <a:spcBef>
                <a:spcPts val="0"/>
              </a:spcBef>
              <a:spcAft>
                <a:spcPts val="0"/>
              </a:spcAft>
              <a:buSzPts val="5900"/>
              <a:buNone/>
              <a:defRPr sz="59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32" name="Google Shape;32;p6"/>
          <p:cNvSpPr txBox="1">
            <a:spLocks noGrp="1"/>
          </p:cNvSpPr>
          <p:nvPr>
            <p:ph type="title" idx="2"/>
          </p:nvPr>
        </p:nvSpPr>
        <p:spPr>
          <a:xfrm>
            <a:off x="370225" y="439125"/>
            <a:ext cx="2815500" cy="702000"/>
          </a:xfrm>
          <a:prstGeom prst="rect">
            <a:avLst/>
          </a:prstGeom>
        </p:spPr>
        <p:txBody>
          <a:bodyPr spcFirstLastPara="1" wrap="square" lIns="91425" tIns="91425" rIns="91425" bIns="91425" anchor="t" anchorCtr="0">
            <a:noAutofit/>
          </a:bodyPr>
          <a:lstStyle>
            <a:lvl1pPr lvl="0" rtl="0">
              <a:spcBef>
                <a:spcPts val="0"/>
              </a:spcBef>
              <a:spcAft>
                <a:spcPts val="0"/>
              </a:spcAft>
              <a:buSzPts val="1250"/>
              <a:buFont typeface="Inter"/>
              <a:buNone/>
              <a:defRPr sz="1250" b="0">
                <a:latin typeface="Inter"/>
                <a:ea typeface="Inter"/>
                <a:cs typeface="Inter"/>
                <a:sym typeface="Inte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33" name="Google Shape;33;p6"/>
          <p:cNvPicPr preferRelativeResize="0"/>
          <p:nvPr/>
        </p:nvPicPr>
        <p:blipFill>
          <a:blip r:embed="rId2">
            <a:alphaModFix/>
          </a:blip>
          <a:stretch>
            <a:fillRect/>
          </a:stretch>
        </p:blipFill>
        <p:spPr>
          <a:xfrm>
            <a:off x="7344000" y="75600"/>
            <a:ext cx="1694126" cy="1694126"/>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f. left text and multi image light grey">
  <p:cSld name="CUSTOM_4_1_2_1_1_1_1_2">
    <p:bg>
      <p:bgPr>
        <a:solidFill>
          <a:srgbClr val="E6E4DB"/>
        </a:solidFill>
        <a:effectLst/>
      </p:bgPr>
    </p:bg>
    <p:spTree>
      <p:nvGrpSpPr>
        <p:cNvPr id="1" name="Shape 251"/>
        <p:cNvGrpSpPr/>
        <p:nvPr/>
      </p:nvGrpSpPr>
      <p:grpSpPr>
        <a:xfrm>
          <a:off x="0" y="0"/>
          <a:ext cx="0" cy="0"/>
          <a:chOff x="0" y="0"/>
          <a:chExt cx="0" cy="0"/>
        </a:xfrm>
      </p:grpSpPr>
      <p:sp>
        <p:nvSpPr>
          <p:cNvPr id="252" name="Google Shape;252;p49"/>
          <p:cNvSpPr txBox="1">
            <a:spLocks noGrp="1"/>
          </p:cNvSpPr>
          <p:nvPr>
            <p:ph type="title"/>
          </p:nvPr>
        </p:nvSpPr>
        <p:spPr>
          <a:xfrm>
            <a:off x="574875" y="5569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
        <p:nvSpPr>
          <p:cNvPr id="253" name="Google Shape;253;p49"/>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SzPts val="2000"/>
              <a:buChar char="●"/>
              <a:defRPr sz="20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pic>
        <p:nvPicPr>
          <p:cNvPr id="254" name="Google Shape;254;p49"/>
          <p:cNvPicPr preferRelativeResize="0"/>
          <p:nvPr/>
        </p:nvPicPr>
        <p:blipFill>
          <a:blip r:embed="rId2">
            <a:alphaModFix/>
          </a:blip>
          <a:stretch>
            <a:fillRect/>
          </a:stretch>
        </p:blipFill>
        <p:spPr>
          <a:xfrm>
            <a:off x="7436475" y="75600"/>
            <a:ext cx="1486674" cy="1486674"/>
          </a:xfrm>
          <a:prstGeom prst="rect">
            <a:avLst/>
          </a:prstGeom>
          <a:noFill/>
          <a:ln>
            <a:noFill/>
          </a:ln>
        </p:spPr>
      </p:pic>
      <p:sp>
        <p:nvSpPr>
          <p:cNvPr id="255" name="Google Shape;255;p49"/>
          <p:cNvSpPr>
            <a:spLocks noGrp="1"/>
          </p:cNvSpPr>
          <p:nvPr>
            <p:ph type="pic" idx="2"/>
          </p:nvPr>
        </p:nvSpPr>
        <p:spPr>
          <a:xfrm>
            <a:off x="4787250" y="1405575"/>
            <a:ext cx="2919000" cy="1670400"/>
          </a:xfrm>
          <a:prstGeom prst="roundRect">
            <a:avLst>
              <a:gd name="adj" fmla="val 12371"/>
            </a:avLst>
          </a:prstGeom>
          <a:noFill/>
          <a:ln>
            <a:noFill/>
          </a:ln>
        </p:spPr>
      </p:sp>
      <p:sp>
        <p:nvSpPr>
          <p:cNvPr id="256" name="Google Shape;256;p49"/>
          <p:cNvSpPr>
            <a:spLocks noGrp="1"/>
          </p:cNvSpPr>
          <p:nvPr>
            <p:ph type="pic" idx="3"/>
          </p:nvPr>
        </p:nvSpPr>
        <p:spPr>
          <a:xfrm>
            <a:off x="6940913" y="2516325"/>
            <a:ext cx="2321700" cy="1328700"/>
          </a:xfrm>
          <a:prstGeom prst="roundRect">
            <a:avLst>
              <a:gd name="adj" fmla="val 12371"/>
            </a:avLst>
          </a:prstGeom>
          <a:noFill/>
          <a:ln>
            <a:noFill/>
          </a:ln>
        </p:spPr>
      </p:sp>
      <p:sp>
        <p:nvSpPr>
          <p:cNvPr id="257" name="Google Shape;257;p49"/>
          <p:cNvSpPr>
            <a:spLocks noGrp="1"/>
          </p:cNvSpPr>
          <p:nvPr>
            <p:ph type="pic" idx="4"/>
          </p:nvPr>
        </p:nvSpPr>
        <p:spPr>
          <a:xfrm>
            <a:off x="6262999" y="3618400"/>
            <a:ext cx="2214900" cy="1267500"/>
          </a:xfrm>
          <a:prstGeom prst="roundRect">
            <a:avLst>
              <a:gd name="adj" fmla="val 12371"/>
            </a:avLst>
          </a:prstGeom>
          <a:noFill/>
          <a:ln>
            <a:noFill/>
          </a:ln>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g. photo and text columns warm grey">
  <p:cSld name="CUSTOM_6_2">
    <p:bg>
      <p:bgPr>
        <a:solidFill>
          <a:srgbClr val="A6A091"/>
        </a:solidFill>
        <a:effectLst/>
      </p:bgPr>
    </p:bg>
    <p:spTree>
      <p:nvGrpSpPr>
        <p:cNvPr id="1" name="Shape 269"/>
        <p:cNvGrpSpPr/>
        <p:nvPr/>
      </p:nvGrpSpPr>
      <p:grpSpPr>
        <a:xfrm>
          <a:off x="0" y="0"/>
          <a:ext cx="0" cy="0"/>
          <a:chOff x="0" y="0"/>
          <a:chExt cx="0" cy="0"/>
        </a:xfrm>
      </p:grpSpPr>
      <p:pic>
        <p:nvPicPr>
          <p:cNvPr id="270" name="Google Shape;270;p51"/>
          <p:cNvPicPr preferRelativeResize="0"/>
          <p:nvPr/>
        </p:nvPicPr>
        <p:blipFill>
          <a:blip r:embed="rId2">
            <a:alphaModFix/>
          </a:blip>
          <a:stretch>
            <a:fillRect/>
          </a:stretch>
        </p:blipFill>
        <p:spPr>
          <a:xfrm>
            <a:off x="7436475" y="75600"/>
            <a:ext cx="1486674" cy="1486674"/>
          </a:xfrm>
          <a:prstGeom prst="rect">
            <a:avLst/>
          </a:prstGeom>
          <a:noFill/>
          <a:ln>
            <a:noFill/>
          </a:ln>
        </p:spPr>
      </p:pic>
      <p:sp>
        <p:nvSpPr>
          <p:cNvPr id="271" name="Google Shape;271;p51"/>
          <p:cNvSpPr>
            <a:spLocks noGrp="1"/>
          </p:cNvSpPr>
          <p:nvPr>
            <p:ph type="pic" idx="2"/>
          </p:nvPr>
        </p:nvSpPr>
        <p:spPr>
          <a:xfrm>
            <a:off x="289500" y="1481000"/>
            <a:ext cx="2686500" cy="1267500"/>
          </a:xfrm>
          <a:prstGeom prst="roundRect">
            <a:avLst>
              <a:gd name="adj" fmla="val 12371"/>
            </a:avLst>
          </a:prstGeom>
          <a:noFill/>
          <a:ln>
            <a:noFill/>
          </a:ln>
        </p:spPr>
      </p:sp>
      <p:sp>
        <p:nvSpPr>
          <p:cNvPr id="272" name="Google Shape;272;p51"/>
          <p:cNvSpPr txBox="1">
            <a:spLocks noGrp="1"/>
          </p:cNvSpPr>
          <p:nvPr>
            <p:ph type="body" idx="1"/>
          </p:nvPr>
        </p:nvSpPr>
        <p:spPr>
          <a:xfrm>
            <a:off x="289500" y="3623000"/>
            <a:ext cx="2686500" cy="15204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73" name="Google Shape;273;p51"/>
          <p:cNvSpPr>
            <a:spLocks noGrp="1"/>
          </p:cNvSpPr>
          <p:nvPr>
            <p:ph type="pic" idx="3"/>
          </p:nvPr>
        </p:nvSpPr>
        <p:spPr>
          <a:xfrm>
            <a:off x="3228750" y="1481000"/>
            <a:ext cx="2686500" cy="1267500"/>
          </a:xfrm>
          <a:prstGeom prst="roundRect">
            <a:avLst>
              <a:gd name="adj" fmla="val 12371"/>
            </a:avLst>
          </a:prstGeom>
          <a:noFill/>
          <a:ln>
            <a:noFill/>
          </a:ln>
        </p:spPr>
      </p:sp>
      <p:sp>
        <p:nvSpPr>
          <p:cNvPr id="274" name="Google Shape;274;p51"/>
          <p:cNvSpPr>
            <a:spLocks noGrp="1"/>
          </p:cNvSpPr>
          <p:nvPr>
            <p:ph type="pic" idx="4"/>
          </p:nvPr>
        </p:nvSpPr>
        <p:spPr>
          <a:xfrm>
            <a:off x="6168000" y="1481000"/>
            <a:ext cx="2686500" cy="1267500"/>
          </a:xfrm>
          <a:prstGeom prst="roundRect">
            <a:avLst>
              <a:gd name="adj" fmla="val 12371"/>
            </a:avLst>
          </a:prstGeom>
          <a:noFill/>
          <a:ln>
            <a:noFill/>
          </a:ln>
        </p:spPr>
      </p:sp>
      <p:sp>
        <p:nvSpPr>
          <p:cNvPr id="275" name="Google Shape;275;p51"/>
          <p:cNvSpPr txBox="1">
            <a:spLocks noGrp="1"/>
          </p:cNvSpPr>
          <p:nvPr>
            <p:ph type="body" idx="5"/>
          </p:nvPr>
        </p:nvSpPr>
        <p:spPr>
          <a:xfrm>
            <a:off x="3228750" y="3623000"/>
            <a:ext cx="2686500" cy="15204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76" name="Google Shape;276;p51"/>
          <p:cNvSpPr txBox="1">
            <a:spLocks noGrp="1"/>
          </p:cNvSpPr>
          <p:nvPr>
            <p:ph type="body" idx="6"/>
          </p:nvPr>
        </p:nvSpPr>
        <p:spPr>
          <a:xfrm>
            <a:off x="6168000" y="3623000"/>
            <a:ext cx="2686500" cy="15204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77" name="Google Shape;277;p51"/>
          <p:cNvSpPr txBox="1">
            <a:spLocks noGrp="1"/>
          </p:cNvSpPr>
          <p:nvPr>
            <p:ph type="subTitle" idx="7"/>
          </p:nvPr>
        </p:nvSpPr>
        <p:spPr>
          <a:xfrm>
            <a:off x="289500" y="29351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600"/>
              <a:buFont typeface="Inter SemiBold"/>
              <a:buNone/>
              <a:defRPr sz="1600">
                <a:solidFill>
                  <a:srgbClr val="000000"/>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278" name="Google Shape;278;p51"/>
          <p:cNvSpPr txBox="1">
            <a:spLocks noGrp="1"/>
          </p:cNvSpPr>
          <p:nvPr>
            <p:ph type="subTitle" idx="8"/>
          </p:nvPr>
        </p:nvSpPr>
        <p:spPr>
          <a:xfrm>
            <a:off x="3228750" y="29351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600"/>
              <a:buFont typeface="Inter SemiBold"/>
              <a:buNone/>
              <a:defRPr sz="1600">
                <a:solidFill>
                  <a:srgbClr val="000000"/>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279" name="Google Shape;279;p51"/>
          <p:cNvSpPr txBox="1">
            <a:spLocks noGrp="1"/>
          </p:cNvSpPr>
          <p:nvPr>
            <p:ph type="subTitle" idx="9"/>
          </p:nvPr>
        </p:nvSpPr>
        <p:spPr>
          <a:xfrm>
            <a:off x="6168000" y="29351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600"/>
              <a:buFont typeface="Inter SemiBold"/>
              <a:buNone/>
              <a:defRPr sz="1600">
                <a:solidFill>
                  <a:srgbClr val="000000"/>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g. photo and text columns orange">
  <p:cSld name="CUSTOM_6_1">
    <p:bg>
      <p:bgPr>
        <a:solidFill>
          <a:srgbClr val="FD5000"/>
        </a:solidFill>
        <a:effectLst/>
      </p:bgPr>
    </p:bg>
    <p:spTree>
      <p:nvGrpSpPr>
        <p:cNvPr id="1" name="Shape 280"/>
        <p:cNvGrpSpPr/>
        <p:nvPr/>
      </p:nvGrpSpPr>
      <p:grpSpPr>
        <a:xfrm>
          <a:off x="0" y="0"/>
          <a:ext cx="0" cy="0"/>
          <a:chOff x="0" y="0"/>
          <a:chExt cx="0" cy="0"/>
        </a:xfrm>
      </p:grpSpPr>
      <p:pic>
        <p:nvPicPr>
          <p:cNvPr id="281" name="Google Shape;281;p52"/>
          <p:cNvPicPr preferRelativeResize="0"/>
          <p:nvPr/>
        </p:nvPicPr>
        <p:blipFill>
          <a:blip r:embed="rId2">
            <a:alphaModFix/>
          </a:blip>
          <a:stretch>
            <a:fillRect/>
          </a:stretch>
        </p:blipFill>
        <p:spPr>
          <a:xfrm>
            <a:off x="7436475" y="75600"/>
            <a:ext cx="1486674" cy="1486674"/>
          </a:xfrm>
          <a:prstGeom prst="rect">
            <a:avLst/>
          </a:prstGeom>
          <a:noFill/>
          <a:ln>
            <a:noFill/>
          </a:ln>
        </p:spPr>
      </p:pic>
      <p:sp>
        <p:nvSpPr>
          <p:cNvPr id="282" name="Google Shape;282;p52"/>
          <p:cNvSpPr>
            <a:spLocks noGrp="1"/>
          </p:cNvSpPr>
          <p:nvPr>
            <p:ph type="pic" idx="2"/>
          </p:nvPr>
        </p:nvSpPr>
        <p:spPr>
          <a:xfrm>
            <a:off x="289500" y="1481000"/>
            <a:ext cx="2686500" cy="1267500"/>
          </a:xfrm>
          <a:prstGeom prst="roundRect">
            <a:avLst>
              <a:gd name="adj" fmla="val 12371"/>
            </a:avLst>
          </a:prstGeom>
          <a:noFill/>
          <a:ln>
            <a:noFill/>
          </a:ln>
        </p:spPr>
      </p:sp>
      <p:sp>
        <p:nvSpPr>
          <p:cNvPr id="283" name="Google Shape;283;p52"/>
          <p:cNvSpPr txBox="1">
            <a:spLocks noGrp="1"/>
          </p:cNvSpPr>
          <p:nvPr>
            <p:ph type="body" idx="1"/>
          </p:nvPr>
        </p:nvSpPr>
        <p:spPr>
          <a:xfrm>
            <a:off x="289500" y="3623000"/>
            <a:ext cx="2686500" cy="15204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84" name="Google Shape;284;p52"/>
          <p:cNvSpPr>
            <a:spLocks noGrp="1"/>
          </p:cNvSpPr>
          <p:nvPr>
            <p:ph type="pic" idx="3"/>
          </p:nvPr>
        </p:nvSpPr>
        <p:spPr>
          <a:xfrm>
            <a:off x="3228750" y="1481000"/>
            <a:ext cx="2686500" cy="1267500"/>
          </a:xfrm>
          <a:prstGeom prst="roundRect">
            <a:avLst>
              <a:gd name="adj" fmla="val 12371"/>
            </a:avLst>
          </a:prstGeom>
          <a:noFill/>
          <a:ln>
            <a:noFill/>
          </a:ln>
        </p:spPr>
      </p:sp>
      <p:sp>
        <p:nvSpPr>
          <p:cNvPr id="285" name="Google Shape;285;p52"/>
          <p:cNvSpPr>
            <a:spLocks noGrp="1"/>
          </p:cNvSpPr>
          <p:nvPr>
            <p:ph type="pic" idx="4"/>
          </p:nvPr>
        </p:nvSpPr>
        <p:spPr>
          <a:xfrm>
            <a:off x="6168000" y="1481000"/>
            <a:ext cx="2686500" cy="1267500"/>
          </a:xfrm>
          <a:prstGeom prst="roundRect">
            <a:avLst>
              <a:gd name="adj" fmla="val 12371"/>
            </a:avLst>
          </a:prstGeom>
          <a:noFill/>
          <a:ln>
            <a:noFill/>
          </a:ln>
        </p:spPr>
      </p:sp>
      <p:sp>
        <p:nvSpPr>
          <p:cNvPr id="286" name="Google Shape;286;p52"/>
          <p:cNvSpPr txBox="1">
            <a:spLocks noGrp="1"/>
          </p:cNvSpPr>
          <p:nvPr>
            <p:ph type="body" idx="5"/>
          </p:nvPr>
        </p:nvSpPr>
        <p:spPr>
          <a:xfrm>
            <a:off x="3228750" y="3623000"/>
            <a:ext cx="2686500" cy="15204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87" name="Google Shape;287;p52"/>
          <p:cNvSpPr txBox="1">
            <a:spLocks noGrp="1"/>
          </p:cNvSpPr>
          <p:nvPr>
            <p:ph type="body" idx="6"/>
          </p:nvPr>
        </p:nvSpPr>
        <p:spPr>
          <a:xfrm>
            <a:off x="6168000" y="3623000"/>
            <a:ext cx="2686500" cy="15204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88" name="Google Shape;288;p52"/>
          <p:cNvSpPr txBox="1">
            <a:spLocks noGrp="1"/>
          </p:cNvSpPr>
          <p:nvPr>
            <p:ph type="subTitle" idx="7"/>
          </p:nvPr>
        </p:nvSpPr>
        <p:spPr>
          <a:xfrm>
            <a:off x="289500" y="29351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600"/>
              <a:buFont typeface="Inter SemiBold"/>
              <a:buNone/>
              <a:defRPr sz="1600">
                <a:solidFill>
                  <a:srgbClr val="000000"/>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289" name="Google Shape;289;p52"/>
          <p:cNvSpPr txBox="1">
            <a:spLocks noGrp="1"/>
          </p:cNvSpPr>
          <p:nvPr>
            <p:ph type="subTitle" idx="8"/>
          </p:nvPr>
        </p:nvSpPr>
        <p:spPr>
          <a:xfrm>
            <a:off x="3228750" y="29351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600"/>
              <a:buFont typeface="Inter SemiBold"/>
              <a:buNone/>
              <a:defRPr sz="1600">
                <a:solidFill>
                  <a:srgbClr val="000000"/>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290" name="Google Shape;290;p52"/>
          <p:cNvSpPr txBox="1">
            <a:spLocks noGrp="1"/>
          </p:cNvSpPr>
          <p:nvPr>
            <p:ph type="subTitle" idx="9"/>
          </p:nvPr>
        </p:nvSpPr>
        <p:spPr>
          <a:xfrm>
            <a:off x="6168000" y="29351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600"/>
              <a:buFont typeface="Inter SemiBold"/>
              <a:buNone/>
              <a:defRPr sz="1600">
                <a:solidFill>
                  <a:srgbClr val="000000"/>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g. photo and text columns light green">
  <p:cSld name="CUSTOM_6_1_1">
    <p:bg>
      <p:bgPr>
        <a:solidFill>
          <a:srgbClr val="78BF26"/>
        </a:solidFill>
        <a:effectLst/>
      </p:bgPr>
    </p:bg>
    <p:spTree>
      <p:nvGrpSpPr>
        <p:cNvPr id="1" name="Shape 291"/>
        <p:cNvGrpSpPr/>
        <p:nvPr/>
      </p:nvGrpSpPr>
      <p:grpSpPr>
        <a:xfrm>
          <a:off x="0" y="0"/>
          <a:ext cx="0" cy="0"/>
          <a:chOff x="0" y="0"/>
          <a:chExt cx="0" cy="0"/>
        </a:xfrm>
      </p:grpSpPr>
      <p:pic>
        <p:nvPicPr>
          <p:cNvPr id="292" name="Google Shape;292;p53"/>
          <p:cNvPicPr preferRelativeResize="0"/>
          <p:nvPr/>
        </p:nvPicPr>
        <p:blipFill>
          <a:blip r:embed="rId2">
            <a:alphaModFix/>
          </a:blip>
          <a:stretch>
            <a:fillRect/>
          </a:stretch>
        </p:blipFill>
        <p:spPr>
          <a:xfrm>
            <a:off x="7436475" y="75600"/>
            <a:ext cx="1486674" cy="1486674"/>
          </a:xfrm>
          <a:prstGeom prst="rect">
            <a:avLst/>
          </a:prstGeom>
          <a:noFill/>
          <a:ln>
            <a:noFill/>
          </a:ln>
        </p:spPr>
      </p:pic>
      <p:sp>
        <p:nvSpPr>
          <p:cNvPr id="293" name="Google Shape;293;p53"/>
          <p:cNvSpPr>
            <a:spLocks noGrp="1"/>
          </p:cNvSpPr>
          <p:nvPr>
            <p:ph type="pic" idx="2"/>
          </p:nvPr>
        </p:nvSpPr>
        <p:spPr>
          <a:xfrm>
            <a:off x="289500" y="1481000"/>
            <a:ext cx="2686500" cy="1267500"/>
          </a:xfrm>
          <a:prstGeom prst="roundRect">
            <a:avLst>
              <a:gd name="adj" fmla="val 12371"/>
            </a:avLst>
          </a:prstGeom>
          <a:noFill/>
          <a:ln>
            <a:noFill/>
          </a:ln>
        </p:spPr>
      </p:sp>
      <p:sp>
        <p:nvSpPr>
          <p:cNvPr id="294" name="Google Shape;294;p53"/>
          <p:cNvSpPr txBox="1">
            <a:spLocks noGrp="1"/>
          </p:cNvSpPr>
          <p:nvPr>
            <p:ph type="body" idx="1"/>
          </p:nvPr>
        </p:nvSpPr>
        <p:spPr>
          <a:xfrm>
            <a:off x="289500" y="3623000"/>
            <a:ext cx="2686500" cy="15204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5" name="Google Shape;295;p53"/>
          <p:cNvSpPr>
            <a:spLocks noGrp="1"/>
          </p:cNvSpPr>
          <p:nvPr>
            <p:ph type="pic" idx="3"/>
          </p:nvPr>
        </p:nvSpPr>
        <p:spPr>
          <a:xfrm>
            <a:off x="3228750" y="1481000"/>
            <a:ext cx="2686500" cy="1267500"/>
          </a:xfrm>
          <a:prstGeom prst="roundRect">
            <a:avLst>
              <a:gd name="adj" fmla="val 12371"/>
            </a:avLst>
          </a:prstGeom>
          <a:noFill/>
          <a:ln>
            <a:noFill/>
          </a:ln>
        </p:spPr>
      </p:sp>
      <p:sp>
        <p:nvSpPr>
          <p:cNvPr id="296" name="Google Shape;296;p53"/>
          <p:cNvSpPr>
            <a:spLocks noGrp="1"/>
          </p:cNvSpPr>
          <p:nvPr>
            <p:ph type="pic" idx="4"/>
          </p:nvPr>
        </p:nvSpPr>
        <p:spPr>
          <a:xfrm>
            <a:off x="6168000" y="1481000"/>
            <a:ext cx="2686500" cy="1267500"/>
          </a:xfrm>
          <a:prstGeom prst="roundRect">
            <a:avLst>
              <a:gd name="adj" fmla="val 12371"/>
            </a:avLst>
          </a:prstGeom>
          <a:noFill/>
          <a:ln>
            <a:noFill/>
          </a:ln>
        </p:spPr>
      </p:sp>
      <p:sp>
        <p:nvSpPr>
          <p:cNvPr id="297" name="Google Shape;297;p53"/>
          <p:cNvSpPr txBox="1">
            <a:spLocks noGrp="1"/>
          </p:cNvSpPr>
          <p:nvPr>
            <p:ph type="body" idx="5"/>
          </p:nvPr>
        </p:nvSpPr>
        <p:spPr>
          <a:xfrm>
            <a:off x="3228750" y="3623000"/>
            <a:ext cx="2686500" cy="15204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8" name="Google Shape;298;p53"/>
          <p:cNvSpPr txBox="1">
            <a:spLocks noGrp="1"/>
          </p:cNvSpPr>
          <p:nvPr>
            <p:ph type="body" idx="6"/>
          </p:nvPr>
        </p:nvSpPr>
        <p:spPr>
          <a:xfrm>
            <a:off x="6168000" y="3623000"/>
            <a:ext cx="2686500" cy="15204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9" name="Google Shape;299;p53"/>
          <p:cNvSpPr txBox="1">
            <a:spLocks noGrp="1"/>
          </p:cNvSpPr>
          <p:nvPr>
            <p:ph type="subTitle" idx="7"/>
          </p:nvPr>
        </p:nvSpPr>
        <p:spPr>
          <a:xfrm>
            <a:off x="289500" y="29351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600"/>
              <a:buFont typeface="Inter SemiBold"/>
              <a:buNone/>
              <a:defRPr sz="1600">
                <a:solidFill>
                  <a:srgbClr val="000000"/>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300" name="Google Shape;300;p53"/>
          <p:cNvSpPr txBox="1">
            <a:spLocks noGrp="1"/>
          </p:cNvSpPr>
          <p:nvPr>
            <p:ph type="subTitle" idx="8"/>
          </p:nvPr>
        </p:nvSpPr>
        <p:spPr>
          <a:xfrm>
            <a:off x="3228750" y="29351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600"/>
              <a:buFont typeface="Inter SemiBold"/>
              <a:buNone/>
              <a:defRPr sz="1600">
                <a:solidFill>
                  <a:srgbClr val="000000"/>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301" name="Google Shape;301;p53"/>
          <p:cNvSpPr txBox="1">
            <a:spLocks noGrp="1"/>
          </p:cNvSpPr>
          <p:nvPr>
            <p:ph type="subTitle" idx="9"/>
          </p:nvPr>
        </p:nvSpPr>
        <p:spPr>
          <a:xfrm>
            <a:off x="6168000" y="29351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600"/>
              <a:buFont typeface="Inter SemiBold"/>
              <a:buNone/>
              <a:defRPr sz="1600">
                <a:solidFill>
                  <a:srgbClr val="000000"/>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g. photo and text columns yellow">
  <p:cSld name="CUSTOM_6_1_1_1">
    <p:bg>
      <p:bgPr>
        <a:solidFill>
          <a:srgbClr val="FFD200"/>
        </a:solidFill>
        <a:effectLst/>
      </p:bgPr>
    </p:bg>
    <p:spTree>
      <p:nvGrpSpPr>
        <p:cNvPr id="1" name="Shape 302"/>
        <p:cNvGrpSpPr/>
        <p:nvPr/>
      </p:nvGrpSpPr>
      <p:grpSpPr>
        <a:xfrm>
          <a:off x="0" y="0"/>
          <a:ext cx="0" cy="0"/>
          <a:chOff x="0" y="0"/>
          <a:chExt cx="0" cy="0"/>
        </a:xfrm>
      </p:grpSpPr>
      <p:pic>
        <p:nvPicPr>
          <p:cNvPr id="303" name="Google Shape;303;p54"/>
          <p:cNvPicPr preferRelativeResize="0"/>
          <p:nvPr/>
        </p:nvPicPr>
        <p:blipFill>
          <a:blip r:embed="rId2">
            <a:alphaModFix/>
          </a:blip>
          <a:stretch>
            <a:fillRect/>
          </a:stretch>
        </p:blipFill>
        <p:spPr>
          <a:xfrm>
            <a:off x="7436475" y="75600"/>
            <a:ext cx="1486674" cy="1486674"/>
          </a:xfrm>
          <a:prstGeom prst="rect">
            <a:avLst/>
          </a:prstGeom>
          <a:noFill/>
          <a:ln>
            <a:noFill/>
          </a:ln>
        </p:spPr>
      </p:pic>
      <p:sp>
        <p:nvSpPr>
          <p:cNvPr id="304" name="Google Shape;304;p54"/>
          <p:cNvSpPr>
            <a:spLocks noGrp="1"/>
          </p:cNvSpPr>
          <p:nvPr>
            <p:ph type="pic" idx="2"/>
          </p:nvPr>
        </p:nvSpPr>
        <p:spPr>
          <a:xfrm>
            <a:off x="289500" y="1481000"/>
            <a:ext cx="2686500" cy="1267500"/>
          </a:xfrm>
          <a:prstGeom prst="roundRect">
            <a:avLst>
              <a:gd name="adj" fmla="val 12371"/>
            </a:avLst>
          </a:prstGeom>
          <a:noFill/>
          <a:ln>
            <a:noFill/>
          </a:ln>
        </p:spPr>
      </p:sp>
      <p:sp>
        <p:nvSpPr>
          <p:cNvPr id="305" name="Google Shape;305;p54"/>
          <p:cNvSpPr txBox="1">
            <a:spLocks noGrp="1"/>
          </p:cNvSpPr>
          <p:nvPr>
            <p:ph type="body" idx="1"/>
          </p:nvPr>
        </p:nvSpPr>
        <p:spPr>
          <a:xfrm>
            <a:off x="289500" y="3623000"/>
            <a:ext cx="2686500" cy="15204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306" name="Google Shape;306;p54"/>
          <p:cNvSpPr>
            <a:spLocks noGrp="1"/>
          </p:cNvSpPr>
          <p:nvPr>
            <p:ph type="pic" idx="3"/>
          </p:nvPr>
        </p:nvSpPr>
        <p:spPr>
          <a:xfrm>
            <a:off x="3228750" y="1481000"/>
            <a:ext cx="2686500" cy="1267500"/>
          </a:xfrm>
          <a:prstGeom prst="roundRect">
            <a:avLst>
              <a:gd name="adj" fmla="val 12371"/>
            </a:avLst>
          </a:prstGeom>
          <a:noFill/>
          <a:ln>
            <a:noFill/>
          </a:ln>
        </p:spPr>
      </p:sp>
      <p:sp>
        <p:nvSpPr>
          <p:cNvPr id="307" name="Google Shape;307;p54"/>
          <p:cNvSpPr>
            <a:spLocks noGrp="1"/>
          </p:cNvSpPr>
          <p:nvPr>
            <p:ph type="pic" idx="4"/>
          </p:nvPr>
        </p:nvSpPr>
        <p:spPr>
          <a:xfrm>
            <a:off x="6168000" y="1481000"/>
            <a:ext cx="2686500" cy="1267500"/>
          </a:xfrm>
          <a:prstGeom prst="roundRect">
            <a:avLst>
              <a:gd name="adj" fmla="val 12371"/>
            </a:avLst>
          </a:prstGeom>
          <a:noFill/>
          <a:ln>
            <a:noFill/>
          </a:ln>
        </p:spPr>
      </p:sp>
      <p:sp>
        <p:nvSpPr>
          <p:cNvPr id="308" name="Google Shape;308;p54"/>
          <p:cNvSpPr txBox="1">
            <a:spLocks noGrp="1"/>
          </p:cNvSpPr>
          <p:nvPr>
            <p:ph type="body" idx="5"/>
          </p:nvPr>
        </p:nvSpPr>
        <p:spPr>
          <a:xfrm>
            <a:off x="3228750" y="3623000"/>
            <a:ext cx="2686500" cy="15204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309" name="Google Shape;309;p54"/>
          <p:cNvSpPr txBox="1">
            <a:spLocks noGrp="1"/>
          </p:cNvSpPr>
          <p:nvPr>
            <p:ph type="body" idx="6"/>
          </p:nvPr>
        </p:nvSpPr>
        <p:spPr>
          <a:xfrm>
            <a:off x="6168000" y="3623000"/>
            <a:ext cx="2686500" cy="15204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310" name="Google Shape;310;p54"/>
          <p:cNvSpPr txBox="1">
            <a:spLocks noGrp="1"/>
          </p:cNvSpPr>
          <p:nvPr>
            <p:ph type="subTitle" idx="7"/>
          </p:nvPr>
        </p:nvSpPr>
        <p:spPr>
          <a:xfrm>
            <a:off x="289500" y="29351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600"/>
              <a:buFont typeface="Inter SemiBold"/>
              <a:buNone/>
              <a:defRPr sz="1600">
                <a:solidFill>
                  <a:srgbClr val="000000"/>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311" name="Google Shape;311;p54"/>
          <p:cNvSpPr txBox="1">
            <a:spLocks noGrp="1"/>
          </p:cNvSpPr>
          <p:nvPr>
            <p:ph type="subTitle" idx="8"/>
          </p:nvPr>
        </p:nvSpPr>
        <p:spPr>
          <a:xfrm>
            <a:off x="3228750" y="29351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600"/>
              <a:buFont typeface="Inter SemiBold"/>
              <a:buNone/>
              <a:defRPr sz="1600">
                <a:solidFill>
                  <a:srgbClr val="000000"/>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312" name="Google Shape;312;p54"/>
          <p:cNvSpPr txBox="1">
            <a:spLocks noGrp="1"/>
          </p:cNvSpPr>
          <p:nvPr>
            <p:ph type="subTitle" idx="9"/>
          </p:nvPr>
        </p:nvSpPr>
        <p:spPr>
          <a:xfrm>
            <a:off x="6168000" y="29351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600"/>
              <a:buFont typeface="Inter SemiBold"/>
              <a:buNone/>
              <a:defRPr sz="1600">
                <a:solidFill>
                  <a:srgbClr val="000000"/>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g. photo and text columns dark blue">
  <p:cSld name="CUSTOM_6_1_1_1_1">
    <p:bg>
      <p:bgPr>
        <a:solidFill>
          <a:srgbClr val="001E82"/>
        </a:solidFill>
        <a:effectLst/>
      </p:bgPr>
    </p:bg>
    <p:spTree>
      <p:nvGrpSpPr>
        <p:cNvPr id="1" name="Shape 313"/>
        <p:cNvGrpSpPr/>
        <p:nvPr/>
      </p:nvGrpSpPr>
      <p:grpSpPr>
        <a:xfrm>
          <a:off x="0" y="0"/>
          <a:ext cx="0" cy="0"/>
          <a:chOff x="0" y="0"/>
          <a:chExt cx="0" cy="0"/>
        </a:xfrm>
      </p:grpSpPr>
      <p:sp>
        <p:nvSpPr>
          <p:cNvPr id="314" name="Google Shape;314;p55"/>
          <p:cNvSpPr>
            <a:spLocks noGrp="1"/>
          </p:cNvSpPr>
          <p:nvPr>
            <p:ph type="pic" idx="2"/>
          </p:nvPr>
        </p:nvSpPr>
        <p:spPr>
          <a:xfrm>
            <a:off x="289500" y="1481000"/>
            <a:ext cx="2686500" cy="1267500"/>
          </a:xfrm>
          <a:prstGeom prst="roundRect">
            <a:avLst>
              <a:gd name="adj" fmla="val 12371"/>
            </a:avLst>
          </a:prstGeom>
          <a:noFill/>
          <a:ln>
            <a:noFill/>
          </a:ln>
        </p:spPr>
      </p:sp>
      <p:sp>
        <p:nvSpPr>
          <p:cNvPr id="315" name="Google Shape;315;p55"/>
          <p:cNvSpPr txBox="1">
            <a:spLocks noGrp="1"/>
          </p:cNvSpPr>
          <p:nvPr>
            <p:ph type="body" idx="1"/>
          </p:nvPr>
        </p:nvSpPr>
        <p:spPr>
          <a:xfrm>
            <a:off x="289500" y="3623000"/>
            <a:ext cx="2686500" cy="14868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sp>
        <p:nvSpPr>
          <p:cNvPr id="316" name="Google Shape;316;p55"/>
          <p:cNvSpPr>
            <a:spLocks noGrp="1"/>
          </p:cNvSpPr>
          <p:nvPr>
            <p:ph type="pic" idx="3"/>
          </p:nvPr>
        </p:nvSpPr>
        <p:spPr>
          <a:xfrm>
            <a:off x="3228750" y="1481000"/>
            <a:ext cx="2686500" cy="1267500"/>
          </a:xfrm>
          <a:prstGeom prst="roundRect">
            <a:avLst>
              <a:gd name="adj" fmla="val 12371"/>
            </a:avLst>
          </a:prstGeom>
          <a:noFill/>
          <a:ln>
            <a:noFill/>
          </a:ln>
        </p:spPr>
      </p:sp>
      <p:sp>
        <p:nvSpPr>
          <p:cNvPr id="317" name="Google Shape;317;p55"/>
          <p:cNvSpPr>
            <a:spLocks noGrp="1"/>
          </p:cNvSpPr>
          <p:nvPr>
            <p:ph type="pic" idx="4"/>
          </p:nvPr>
        </p:nvSpPr>
        <p:spPr>
          <a:xfrm>
            <a:off x="6168000" y="1481000"/>
            <a:ext cx="2686500" cy="1267500"/>
          </a:xfrm>
          <a:prstGeom prst="roundRect">
            <a:avLst>
              <a:gd name="adj" fmla="val 12371"/>
            </a:avLst>
          </a:prstGeom>
          <a:noFill/>
          <a:ln>
            <a:noFill/>
          </a:ln>
        </p:spPr>
      </p:sp>
      <p:sp>
        <p:nvSpPr>
          <p:cNvPr id="318" name="Google Shape;318;p55"/>
          <p:cNvSpPr txBox="1">
            <a:spLocks noGrp="1"/>
          </p:cNvSpPr>
          <p:nvPr>
            <p:ph type="body" idx="5"/>
          </p:nvPr>
        </p:nvSpPr>
        <p:spPr>
          <a:xfrm>
            <a:off x="3228750" y="3623000"/>
            <a:ext cx="2686500" cy="14868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sp>
        <p:nvSpPr>
          <p:cNvPr id="319" name="Google Shape;319;p55"/>
          <p:cNvSpPr txBox="1">
            <a:spLocks noGrp="1"/>
          </p:cNvSpPr>
          <p:nvPr>
            <p:ph type="body" idx="6"/>
          </p:nvPr>
        </p:nvSpPr>
        <p:spPr>
          <a:xfrm>
            <a:off x="6168000" y="3623000"/>
            <a:ext cx="2686500" cy="14868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sp>
        <p:nvSpPr>
          <p:cNvPr id="320" name="Google Shape;320;p55"/>
          <p:cNvSpPr txBox="1">
            <a:spLocks noGrp="1"/>
          </p:cNvSpPr>
          <p:nvPr>
            <p:ph type="subTitle" idx="7"/>
          </p:nvPr>
        </p:nvSpPr>
        <p:spPr>
          <a:xfrm>
            <a:off x="289500" y="29351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Inter SemiBold"/>
              <a:buNone/>
              <a:defRPr sz="1600">
                <a:solidFill>
                  <a:schemeClr val="lt1"/>
                </a:solidFill>
                <a:latin typeface="Inter SemiBold"/>
                <a:ea typeface="Inter SemiBold"/>
                <a:cs typeface="Inter SemiBold"/>
                <a:sym typeface="Inter SemiBold"/>
              </a:defRPr>
            </a:lvl1pPr>
            <a:lvl2pPr lvl="1" rtl="0">
              <a:spcBef>
                <a:spcPts val="0"/>
              </a:spcBef>
              <a:spcAft>
                <a:spcPts val="0"/>
              </a:spcAft>
              <a:buClr>
                <a:schemeClr val="lt1"/>
              </a:buClr>
              <a:buSzPts val="1400"/>
              <a:buFont typeface="Hind"/>
              <a:buNone/>
              <a:defRPr>
                <a:solidFill>
                  <a:schemeClr val="lt1"/>
                </a:solidFill>
                <a:latin typeface="Hind"/>
                <a:ea typeface="Hind"/>
                <a:cs typeface="Hind"/>
                <a:sym typeface="Hind"/>
              </a:defRPr>
            </a:lvl2pPr>
            <a:lvl3pPr lvl="2" rtl="0">
              <a:spcBef>
                <a:spcPts val="0"/>
              </a:spcBef>
              <a:spcAft>
                <a:spcPts val="0"/>
              </a:spcAft>
              <a:buClr>
                <a:schemeClr val="lt1"/>
              </a:buClr>
              <a:buSzPts val="1400"/>
              <a:buFont typeface="Hind"/>
              <a:buNone/>
              <a:defRPr>
                <a:solidFill>
                  <a:schemeClr val="lt1"/>
                </a:solidFill>
                <a:latin typeface="Hind"/>
                <a:ea typeface="Hind"/>
                <a:cs typeface="Hind"/>
                <a:sym typeface="Hind"/>
              </a:defRPr>
            </a:lvl3pPr>
            <a:lvl4pPr lvl="3" rtl="0">
              <a:spcBef>
                <a:spcPts val="0"/>
              </a:spcBef>
              <a:spcAft>
                <a:spcPts val="0"/>
              </a:spcAft>
              <a:buClr>
                <a:schemeClr val="lt1"/>
              </a:buClr>
              <a:buSzPts val="1400"/>
              <a:buFont typeface="Hind"/>
              <a:buNone/>
              <a:defRPr>
                <a:solidFill>
                  <a:schemeClr val="lt1"/>
                </a:solidFill>
                <a:latin typeface="Hind"/>
                <a:ea typeface="Hind"/>
                <a:cs typeface="Hind"/>
                <a:sym typeface="Hind"/>
              </a:defRPr>
            </a:lvl4pPr>
            <a:lvl5pPr lvl="4" rtl="0">
              <a:spcBef>
                <a:spcPts val="0"/>
              </a:spcBef>
              <a:spcAft>
                <a:spcPts val="0"/>
              </a:spcAft>
              <a:buClr>
                <a:schemeClr val="lt1"/>
              </a:buClr>
              <a:buSzPts val="1400"/>
              <a:buFont typeface="Hind"/>
              <a:buNone/>
              <a:defRPr>
                <a:solidFill>
                  <a:schemeClr val="lt1"/>
                </a:solidFill>
                <a:latin typeface="Hind"/>
                <a:ea typeface="Hind"/>
                <a:cs typeface="Hind"/>
                <a:sym typeface="Hind"/>
              </a:defRPr>
            </a:lvl5pPr>
            <a:lvl6pPr lvl="5" rtl="0">
              <a:spcBef>
                <a:spcPts val="0"/>
              </a:spcBef>
              <a:spcAft>
                <a:spcPts val="0"/>
              </a:spcAft>
              <a:buClr>
                <a:schemeClr val="lt1"/>
              </a:buClr>
              <a:buSzPts val="1400"/>
              <a:buFont typeface="Hind"/>
              <a:buNone/>
              <a:defRPr>
                <a:solidFill>
                  <a:schemeClr val="lt1"/>
                </a:solidFill>
                <a:latin typeface="Hind"/>
                <a:ea typeface="Hind"/>
                <a:cs typeface="Hind"/>
                <a:sym typeface="Hind"/>
              </a:defRPr>
            </a:lvl6pPr>
            <a:lvl7pPr lvl="6" rtl="0">
              <a:spcBef>
                <a:spcPts val="0"/>
              </a:spcBef>
              <a:spcAft>
                <a:spcPts val="0"/>
              </a:spcAft>
              <a:buClr>
                <a:schemeClr val="lt1"/>
              </a:buClr>
              <a:buSzPts val="1400"/>
              <a:buFont typeface="Hind"/>
              <a:buNone/>
              <a:defRPr>
                <a:solidFill>
                  <a:schemeClr val="lt1"/>
                </a:solidFill>
                <a:latin typeface="Hind"/>
                <a:ea typeface="Hind"/>
                <a:cs typeface="Hind"/>
                <a:sym typeface="Hind"/>
              </a:defRPr>
            </a:lvl7pPr>
            <a:lvl8pPr lvl="7" rtl="0">
              <a:spcBef>
                <a:spcPts val="0"/>
              </a:spcBef>
              <a:spcAft>
                <a:spcPts val="0"/>
              </a:spcAft>
              <a:buClr>
                <a:schemeClr val="lt1"/>
              </a:buClr>
              <a:buSzPts val="1400"/>
              <a:buFont typeface="Hind"/>
              <a:buNone/>
              <a:defRPr>
                <a:solidFill>
                  <a:schemeClr val="lt1"/>
                </a:solidFill>
                <a:latin typeface="Hind"/>
                <a:ea typeface="Hind"/>
                <a:cs typeface="Hind"/>
                <a:sym typeface="Hind"/>
              </a:defRPr>
            </a:lvl8pPr>
            <a:lvl9pPr lvl="8" rtl="0">
              <a:spcBef>
                <a:spcPts val="0"/>
              </a:spcBef>
              <a:spcAft>
                <a:spcPts val="0"/>
              </a:spcAft>
              <a:buClr>
                <a:schemeClr val="lt1"/>
              </a:buClr>
              <a:buSzPts val="1400"/>
              <a:buFont typeface="Hind"/>
              <a:buNone/>
              <a:defRPr>
                <a:solidFill>
                  <a:schemeClr val="lt1"/>
                </a:solidFill>
                <a:latin typeface="Hind"/>
                <a:ea typeface="Hind"/>
                <a:cs typeface="Hind"/>
                <a:sym typeface="Hind"/>
              </a:defRPr>
            </a:lvl9pPr>
          </a:lstStyle>
          <a:p>
            <a:endParaRPr/>
          </a:p>
        </p:txBody>
      </p:sp>
      <p:sp>
        <p:nvSpPr>
          <p:cNvPr id="321" name="Google Shape;321;p55"/>
          <p:cNvSpPr txBox="1">
            <a:spLocks noGrp="1"/>
          </p:cNvSpPr>
          <p:nvPr>
            <p:ph type="subTitle" idx="8"/>
          </p:nvPr>
        </p:nvSpPr>
        <p:spPr>
          <a:xfrm>
            <a:off x="3228750" y="29351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Inter SemiBold"/>
              <a:buNone/>
              <a:defRPr sz="1600">
                <a:solidFill>
                  <a:schemeClr val="lt1"/>
                </a:solidFill>
                <a:latin typeface="Inter SemiBold"/>
                <a:ea typeface="Inter SemiBold"/>
                <a:cs typeface="Inter SemiBold"/>
                <a:sym typeface="Inter SemiBold"/>
              </a:defRPr>
            </a:lvl1pPr>
            <a:lvl2pPr lvl="1" rtl="0">
              <a:spcBef>
                <a:spcPts val="0"/>
              </a:spcBef>
              <a:spcAft>
                <a:spcPts val="0"/>
              </a:spcAft>
              <a:buClr>
                <a:schemeClr val="lt1"/>
              </a:buClr>
              <a:buSzPts val="1400"/>
              <a:buFont typeface="Hind"/>
              <a:buNone/>
              <a:defRPr>
                <a:solidFill>
                  <a:schemeClr val="lt1"/>
                </a:solidFill>
                <a:latin typeface="Hind"/>
                <a:ea typeface="Hind"/>
                <a:cs typeface="Hind"/>
                <a:sym typeface="Hind"/>
              </a:defRPr>
            </a:lvl2pPr>
            <a:lvl3pPr lvl="2" rtl="0">
              <a:spcBef>
                <a:spcPts val="0"/>
              </a:spcBef>
              <a:spcAft>
                <a:spcPts val="0"/>
              </a:spcAft>
              <a:buClr>
                <a:schemeClr val="lt1"/>
              </a:buClr>
              <a:buSzPts val="1400"/>
              <a:buFont typeface="Hind"/>
              <a:buNone/>
              <a:defRPr>
                <a:solidFill>
                  <a:schemeClr val="lt1"/>
                </a:solidFill>
                <a:latin typeface="Hind"/>
                <a:ea typeface="Hind"/>
                <a:cs typeface="Hind"/>
                <a:sym typeface="Hind"/>
              </a:defRPr>
            </a:lvl3pPr>
            <a:lvl4pPr lvl="3" rtl="0">
              <a:spcBef>
                <a:spcPts val="0"/>
              </a:spcBef>
              <a:spcAft>
                <a:spcPts val="0"/>
              </a:spcAft>
              <a:buClr>
                <a:schemeClr val="lt1"/>
              </a:buClr>
              <a:buSzPts val="1400"/>
              <a:buFont typeface="Hind"/>
              <a:buNone/>
              <a:defRPr>
                <a:solidFill>
                  <a:schemeClr val="lt1"/>
                </a:solidFill>
                <a:latin typeface="Hind"/>
                <a:ea typeface="Hind"/>
                <a:cs typeface="Hind"/>
                <a:sym typeface="Hind"/>
              </a:defRPr>
            </a:lvl4pPr>
            <a:lvl5pPr lvl="4" rtl="0">
              <a:spcBef>
                <a:spcPts val="0"/>
              </a:spcBef>
              <a:spcAft>
                <a:spcPts val="0"/>
              </a:spcAft>
              <a:buClr>
                <a:schemeClr val="lt1"/>
              </a:buClr>
              <a:buSzPts val="1400"/>
              <a:buFont typeface="Hind"/>
              <a:buNone/>
              <a:defRPr>
                <a:solidFill>
                  <a:schemeClr val="lt1"/>
                </a:solidFill>
                <a:latin typeface="Hind"/>
                <a:ea typeface="Hind"/>
                <a:cs typeface="Hind"/>
                <a:sym typeface="Hind"/>
              </a:defRPr>
            </a:lvl5pPr>
            <a:lvl6pPr lvl="5" rtl="0">
              <a:spcBef>
                <a:spcPts val="0"/>
              </a:spcBef>
              <a:spcAft>
                <a:spcPts val="0"/>
              </a:spcAft>
              <a:buClr>
                <a:schemeClr val="lt1"/>
              </a:buClr>
              <a:buSzPts val="1400"/>
              <a:buFont typeface="Hind"/>
              <a:buNone/>
              <a:defRPr>
                <a:solidFill>
                  <a:schemeClr val="lt1"/>
                </a:solidFill>
                <a:latin typeface="Hind"/>
                <a:ea typeface="Hind"/>
                <a:cs typeface="Hind"/>
                <a:sym typeface="Hind"/>
              </a:defRPr>
            </a:lvl6pPr>
            <a:lvl7pPr lvl="6" rtl="0">
              <a:spcBef>
                <a:spcPts val="0"/>
              </a:spcBef>
              <a:spcAft>
                <a:spcPts val="0"/>
              </a:spcAft>
              <a:buClr>
                <a:schemeClr val="lt1"/>
              </a:buClr>
              <a:buSzPts val="1400"/>
              <a:buFont typeface="Hind"/>
              <a:buNone/>
              <a:defRPr>
                <a:solidFill>
                  <a:schemeClr val="lt1"/>
                </a:solidFill>
                <a:latin typeface="Hind"/>
                <a:ea typeface="Hind"/>
                <a:cs typeface="Hind"/>
                <a:sym typeface="Hind"/>
              </a:defRPr>
            </a:lvl7pPr>
            <a:lvl8pPr lvl="7" rtl="0">
              <a:spcBef>
                <a:spcPts val="0"/>
              </a:spcBef>
              <a:spcAft>
                <a:spcPts val="0"/>
              </a:spcAft>
              <a:buClr>
                <a:schemeClr val="lt1"/>
              </a:buClr>
              <a:buSzPts val="1400"/>
              <a:buFont typeface="Hind"/>
              <a:buNone/>
              <a:defRPr>
                <a:solidFill>
                  <a:schemeClr val="lt1"/>
                </a:solidFill>
                <a:latin typeface="Hind"/>
                <a:ea typeface="Hind"/>
                <a:cs typeface="Hind"/>
                <a:sym typeface="Hind"/>
              </a:defRPr>
            </a:lvl8pPr>
            <a:lvl9pPr lvl="8" rtl="0">
              <a:spcBef>
                <a:spcPts val="0"/>
              </a:spcBef>
              <a:spcAft>
                <a:spcPts val="0"/>
              </a:spcAft>
              <a:buClr>
                <a:schemeClr val="lt1"/>
              </a:buClr>
              <a:buSzPts val="1400"/>
              <a:buFont typeface="Hind"/>
              <a:buNone/>
              <a:defRPr>
                <a:solidFill>
                  <a:schemeClr val="lt1"/>
                </a:solidFill>
                <a:latin typeface="Hind"/>
                <a:ea typeface="Hind"/>
                <a:cs typeface="Hind"/>
                <a:sym typeface="Hind"/>
              </a:defRPr>
            </a:lvl9pPr>
          </a:lstStyle>
          <a:p>
            <a:endParaRPr/>
          </a:p>
        </p:txBody>
      </p:sp>
      <p:sp>
        <p:nvSpPr>
          <p:cNvPr id="322" name="Google Shape;322;p55"/>
          <p:cNvSpPr txBox="1">
            <a:spLocks noGrp="1"/>
          </p:cNvSpPr>
          <p:nvPr>
            <p:ph type="subTitle" idx="9"/>
          </p:nvPr>
        </p:nvSpPr>
        <p:spPr>
          <a:xfrm>
            <a:off x="6168000" y="29351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Inter SemiBold"/>
              <a:buNone/>
              <a:defRPr sz="1600">
                <a:solidFill>
                  <a:schemeClr val="lt1"/>
                </a:solidFill>
                <a:latin typeface="Inter SemiBold"/>
                <a:ea typeface="Inter SemiBold"/>
                <a:cs typeface="Inter SemiBold"/>
                <a:sym typeface="Inter SemiBold"/>
              </a:defRPr>
            </a:lvl1pPr>
            <a:lvl2pPr lvl="1" rtl="0">
              <a:spcBef>
                <a:spcPts val="0"/>
              </a:spcBef>
              <a:spcAft>
                <a:spcPts val="0"/>
              </a:spcAft>
              <a:buClr>
                <a:schemeClr val="lt1"/>
              </a:buClr>
              <a:buSzPts val="1400"/>
              <a:buFont typeface="Hind"/>
              <a:buNone/>
              <a:defRPr>
                <a:solidFill>
                  <a:schemeClr val="lt1"/>
                </a:solidFill>
                <a:latin typeface="Hind"/>
                <a:ea typeface="Hind"/>
                <a:cs typeface="Hind"/>
                <a:sym typeface="Hind"/>
              </a:defRPr>
            </a:lvl2pPr>
            <a:lvl3pPr lvl="2" rtl="0">
              <a:spcBef>
                <a:spcPts val="0"/>
              </a:spcBef>
              <a:spcAft>
                <a:spcPts val="0"/>
              </a:spcAft>
              <a:buClr>
                <a:schemeClr val="lt1"/>
              </a:buClr>
              <a:buSzPts val="1400"/>
              <a:buFont typeface="Hind"/>
              <a:buNone/>
              <a:defRPr>
                <a:solidFill>
                  <a:schemeClr val="lt1"/>
                </a:solidFill>
                <a:latin typeface="Hind"/>
                <a:ea typeface="Hind"/>
                <a:cs typeface="Hind"/>
                <a:sym typeface="Hind"/>
              </a:defRPr>
            </a:lvl3pPr>
            <a:lvl4pPr lvl="3" rtl="0">
              <a:spcBef>
                <a:spcPts val="0"/>
              </a:spcBef>
              <a:spcAft>
                <a:spcPts val="0"/>
              </a:spcAft>
              <a:buClr>
                <a:schemeClr val="lt1"/>
              </a:buClr>
              <a:buSzPts val="1400"/>
              <a:buFont typeface="Hind"/>
              <a:buNone/>
              <a:defRPr>
                <a:solidFill>
                  <a:schemeClr val="lt1"/>
                </a:solidFill>
                <a:latin typeface="Hind"/>
                <a:ea typeface="Hind"/>
                <a:cs typeface="Hind"/>
                <a:sym typeface="Hind"/>
              </a:defRPr>
            </a:lvl4pPr>
            <a:lvl5pPr lvl="4" rtl="0">
              <a:spcBef>
                <a:spcPts val="0"/>
              </a:spcBef>
              <a:spcAft>
                <a:spcPts val="0"/>
              </a:spcAft>
              <a:buClr>
                <a:schemeClr val="lt1"/>
              </a:buClr>
              <a:buSzPts val="1400"/>
              <a:buFont typeface="Hind"/>
              <a:buNone/>
              <a:defRPr>
                <a:solidFill>
                  <a:schemeClr val="lt1"/>
                </a:solidFill>
                <a:latin typeface="Hind"/>
                <a:ea typeface="Hind"/>
                <a:cs typeface="Hind"/>
                <a:sym typeface="Hind"/>
              </a:defRPr>
            </a:lvl5pPr>
            <a:lvl6pPr lvl="5" rtl="0">
              <a:spcBef>
                <a:spcPts val="0"/>
              </a:spcBef>
              <a:spcAft>
                <a:spcPts val="0"/>
              </a:spcAft>
              <a:buClr>
                <a:schemeClr val="lt1"/>
              </a:buClr>
              <a:buSzPts val="1400"/>
              <a:buFont typeface="Hind"/>
              <a:buNone/>
              <a:defRPr>
                <a:solidFill>
                  <a:schemeClr val="lt1"/>
                </a:solidFill>
                <a:latin typeface="Hind"/>
                <a:ea typeface="Hind"/>
                <a:cs typeface="Hind"/>
                <a:sym typeface="Hind"/>
              </a:defRPr>
            </a:lvl6pPr>
            <a:lvl7pPr lvl="6" rtl="0">
              <a:spcBef>
                <a:spcPts val="0"/>
              </a:spcBef>
              <a:spcAft>
                <a:spcPts val="0"/>
              </a:spcAft>
              <a:buClr>
                <a:schemeClr val="lt1"/>
              </a:buClr>
              <a:buSzPts val="1400"/>
              <a:buFont typeface="Hind"/>
              <a:buNone/>
              <a:defRPr>
                <a:solidFill>
                  <a:schemeClr val="lt1"/>
                </a:solidFill>
                <a:latin typeface="Hind"/>
                <a:ea typeface="Hind"/>
                <a:cs typeface="Hind"/>
                <a:sym typeface="Hind"/>
              </a:defRPr>
            </a:lvl7pPr>
            <a:lvl8pPr lvl="7" rtl="0">
              <a:spcBef>
                <a:spcPts val="0"/>
              </a:spcBef>
              <a:spcAft>
                <a:spcPts val="0"/>
              </a:spcAft>
              <a:buClr>
                <a:schemeClr val="lt1"/>
              </a:buClr>
              <a:buSzPts val="1400"/>
              <a:buFont typeface="Hind"/>
              <a:buNone/>
              <a:defRPr>
                <a:solidFill>
                  <a:schemeClr val="lt1"/>
                </a:solidFill>
                <a:latin typeface="Hind"/>
                <a:ea typeface="Hind"/>
                <a:cs typeface="Hind"/>
                <a:sym typeface="Hind"/>
              </a:defRPr>
            </a:lvl8pPr>
            <a:lvl9pPr lvl="8" rtl="0">
              <a:spcBef>
                <a:spcPts val="0"/>
              </a:spcBef>
              <a:spcAft>
                <a:spcPts val="0"/>
              </a:spcAft>
              <a:buClr>
                <a:schemeClr val="lt1"/>
              </a:buClr>
              <a:buSzPts val="1400"/>
              <a:buFont typeface="Hind"/>
              <a:buNone/>
              <a:defRPr>
                <a:solidFill>
                  <a:schemeClr val="lt1"/>
                </a:solidFill>
                <a:latin typeface="Hind"/>
                <a:ea typeface="Hind"/>
                <a:cs typeface="Hind"/>
                <a:sym typeface="Hind"/>
              </a:defRPr>
            </a:lvl9pPr>
          </a:lstStyle>
          <a:p>
            <a:endParaRPr/>
          </a:p>
        </p:txBody>
      </p:sp>
      <p:pic>
        <p:nvPicPr>
          <p:cNvPr id="323" name="Google Shape;323;p55"/>
          <p:cNvPicPr preferRelativeResize="0"/>
          <p:nvPr/>
        </p:nvPicPr>
        <p:blipFill>
          <a:blip r:embed="rId2">
            <a:alphaModFix/>
          </a:blip>
          <a:stretch>
            <a:fillRect/>
          </a:stretch>
        </p:blipFill>
        <p:spPr>
          <a:xfrm>
            <a:off x="7436412" y="75600"/>
            <a:ext cx="1486802" cy="1486802"/>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g. photo and text columns purple">
  <p:cSld name="CUSTOM_6_1_1_1_1_1">
    <p:bg>
      <p:bgPr>
        <a:solidFill>
          <a:srgbClr val="3C0032"/>
        </a:solidFill>
        <a:effectLst/>
      </p:bgPr>
    </p:bg>
    <p:spTree>
      <p:nvGrpSpPr>
        <p:cNvPr id="1" name="Shape 324"/>
        <p:cNvGrpSpPr/>
        <p:nvPr/>
      </p:nvGrpSpPr>
      <p:grpSpPr>
        <a:xfrm>
          <a:off x="0" y="0"/>
          <a:ext cx="0" cy="0"/>
          <a:chOff x="0" y="0"/>
          <a:chExt cx="0" cy="0"/>
        </a:xfrm>
      </p:grpSpPr>
      <p:pic>
        <p:nvPicPr>
          <p:cNvPr id="325" name="Google Shape;325;p56"/>
          <p:cNvPicPr preferRelativeResize="0"/>
          <p:nvPr/>
        </p:nvPicPr>
        <p:blipFill>
          <a:blip r:embed="rId2">
            <a:alphaModFix/>
          </a:blip>
          <a:stretch>
            <a:fillRect/>
          </a:stretch>
        </p:blipFill>
        <p:spPr>
          <a:xfrm>
            <a:off x="7436412" y="75600"/>
            <a:ext cx="1486802" cy="1486802"/>
          </a:xfrm>
          <a:prstGeom prst="rect">
            <a:avLst/>
          </a:prstGeom>
          <a:noFill/>
          <a:ln>
            <a:noFill/>
          </a:ln>
        </p:spPr>
      </p:pic>
      <p:sp>
        <p:nvSpPr>
          <p:cNvPr id="326" name="Google Shape;326;p56"/>
          <p:cNvSpPr>
            <a:spLocks noGrp="1"/>
          </p:cNvSpPr>
          <p:nvPr>
            <p:ph type="pic" idx="2"/>
          </p:nvPr>
        </p:nvSpPr>
        <p:spPr>
          <a:xfrm>
            <a:off x="289500" y="1481000"/>
            <a:ext cx="2686500" cy="1267500"/>
          </a:xfrm>
          <a:prstGeom prst="roundRect">
            <a:avLst>
              <a:gd name="adj" fmla="val 12371"/>
            </a:avLst>
          </a:prstGeom>
          <a:noFill/>
          <a:ln>
            <a:noFill/>
          </a:ln>
        </p:spPr>
      </p:sp>
      <p:sp>
        <p:nvSpPr>
          <p:cNvPr id="327" name="Google Shape;327;p56"/>
          <p:cNvSpPr txBox="1">
            <a:spLocks noGrp="1"/>
          </p:cNvSpPr>
          <p:nvPr>
            <p:ph type="body" idx="1"/>
          </p:nvPr>
        </p:nvSpPr>
        <p:spPr>
          <a:xfrm>
            <a:off x="289500" y="3623000"/>
            <a:ext cx="2686500" cy="14868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sp>
        <p:nvSpPr>
          <p:cNvPr id="328" name="Google Shape;328;p56"/>
          <p:cNvSpPr>
            <a:spLocks noGrp="1"/>
          </p:cNvSpPr>
          <p:nvPr>
            <p:ph type="pic" idx="3"/>
          </p:nvPr>
        </p:nvSpPr>
        <p:spPr>
          <a:xfrm>
            <a:off x="3228750" y="1481000"/>
            <a:ext cx="2686500" cy="1267500"/>
          </a:xfrm>
          <a:prstGeom prst="roundRect">
            <a:avLst>
              <a:gd name="adj" fmla="val 12371"/>
            </a:avLst>
          </a:prstGeom>
          <a:noFill/>
          <a:ln>
            <a:noFill/>
          </a:ln>
        </p:spPr>
      </p:sp>
      <p:sp>
        <p:nvSpPr>
          <p:cNvPr id="329" name="Google Shape;329;p56"/>
          <p:cNvSpPr>
            <a:spLocks noGrp="1"/>
          </p:cNvSpPr>
          <p:nvPr>
            <p:ph type="pic" idx="4"/>
          </p:nvPr>
        </p:nvSpPr>
        <p:spPr>
          <a:xfrm>
            <a:off x="6168000" y="1481000"/>
            <a:ext cx="2686500" cy="1267500"/>
          </a:xfrm>
          <a:prstGeom prst="roundRect">
            <a:avLst>
              <a:gd name="adj" fmla="val 12371"/>
            </a:avLst>
          </a:prstGeom>
          <a:noFill/>
          <a:ln>
            <a:noFill/>
          </a:ln>
        </p:spPr>
      </p:sp>
      <p:sp>
        <p:nvSpPr>
          <p:cNvPr id="330" name="Google Shape;330;p56"/>
          <p:cNvSpPr txBox="1">
            <a:spLocks noGrp="1"/>
          </p:cNvSpPr>
          <p:nvPr>
            <p:ph type="body" idx="5"/>
          </p:nvPr>
        </p:nvSpPr>
        <p:spPr>
          <a:xfrm>
            <a:off x="3228750" y="3623000"/>
            <a:ext cx="2686500" cy="14868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sp>
        <p:nvSpPr>
          <p:cNvPr id="331" name="Google Shape;331;p56"/>
          <p:cNvSpPr txBox="1">
            <a:spLocks noGrp="1"/>
          </p:cNvSpPr>
          <p:nvPr>
            <p:ph type="body" idx="6"/>
          </p:nvPr>
        </p:nvSpPr>
        <p:spPr>
          <a:xfrm>
            <a:off x="6168000" y="3623000"/>
            <a:ext cx="2686500" cy="14868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sp>
        <p:nvSpPr>
          <p:cNvPr id="332" name="Google Shape;332;p56"/>
          <p:cNvSpPr txBox="1">
            <a:spLocks noGrp="1"/>
          </p:cNvSpPr>
          <p:nvPr>
            <p:ph type="subTitle" idx="7"/>
          </p:nvPr>
        </p:nvSpPr>
        <p:spPr>
          <a:xfrm>
            <a:off x="289500" y="29351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Inter SemiBold"/>
              <a:buNone/>
              <a:defRPr sz="1600">
                <a:solidFill>
                  <a:schemeClr val="lt1"/>
                </a:solidFill>
                <a:latin typeface="Inter SemiBold"/>
                <a:ea typeface="Inter SemiBold"/>
                <a:cs typeface="Inter SemiBold"/>
                <a:sym typeface="Inter SemiBold"/>
              </a:defRPr>
            </a:lvl1pPr>
            <a:lvl2pPr lvl="1" rtl="0">
              <a:spcBef>
                <a:spcPts val="0"/>
              </a:spcBef>
              <a:spcAft>
                <a:spcPts val="0"/>
              </a:spcAft>
              <a:buClr>
                <a:schemeClr val="lt1"/>
              </a:buClr>
              <a:buSzPts val="1400"/>
              <a:buFont typeface="Hind"/>
              <a:buNone/>
              <a:defRPr>
                <a:solidFill>
                  <a:schemeClr val="lt1"/>
                </a:solidFill>
                <a:latin typeface="Hind"/>
                <a:ea typeface="Hind"/>
                <a:cs typeface="Hind"/>
                <a:sym typeface="Hind"/>
              </a:defRPr>
            </a:lvl2pPr>
            <a:lvl3pPr lvl="2" rtl="0">
              <a:spcBef>
                <a:spcPts val="0"/>
              </a:spcBef>
              <a:spcAft>
                <a:spcPts val="0"/>
              </a:spcAft>
              <a:buClr>
                <a:schemeClr val="lt1"/>
              </a:buClr>
              <a:buSzPts val="1400"/>
              <a:buFont typeface="Hind"/>
              <a:buNone/>
              <a:defRPr>
                <a:solidFill>
                  <a:schemeClr val="lt1"/>
                </a:solidFill>
                <a:latin typeface="Hind"/>
                <a:ea typeface="Hind"/>
                <a:cs typeface="Hind"/>
                <a:sym typeface="Hind"/>
              </a:defRPr>
            </a:lvl3pPr>
            <a:lvl4pPr lvl="3" rtl="0">
              <a:spcBef>
                <a:spcPts val="0"/>
              </a:spcBef>
              <a:spcAft>
                <a:spcPts val="0"/>
              </a:spcAft>
              <a:buClr>
                <a:schemeClr val="lt1"/>
              </a:buClr>
              <a:buSzPts val="1400"/>
              <a:buFont typeface="Hind"/>
              <a:buNone/>
              <a:defRPr>
                <a:solidFill>
                  <a:schemeClr val="lt1"/>
                </a:solidFill>
                <a:latin typeface="Hind"/>
                <a:ea typeface="Hind"/>
                <a:cs typeface="Hind"/>
                <a:sym typeface="Hind"/>
              </a:defRPr>
            </a:lvl4pPr>
            <a:lvl5pPr lvl="4" rtl="0">
              <a:spcBef>
                <a:spcPts val="0"/>
              </a:spcBef>
              <a:spcAft>
                <a:spcPts val="0"/>
              </a:spcAft>
              <a:buClr>
                <a:schemeClr val="lt1"/>
              </a:buClr>
              <a:buSzPts val="1400"/>
              <a:buFont typeface="Hind"/>
              <a:buNone/>
              <a:defRPr>
                <a:solidFill>
                  <a:schemeClr val="lt1"/>
                </a:solidFill>
                <a:latin typeface="Hind"/>
                <a:ea typeface="Hind"/>
                <a:cs typeface="Hind"/>
                <a:sym typeface="Hind"/>
              </a:defRPr>
            </a:lvl5pPr>
            <a:lvl6pPr lvl="5" rtl="0">
              <a:spcBef>
                <a:spcPts val="0"/>
              </a:spcBef>
              <a:spcAft>
                <a:spcPts val="0"/>
              </a:spcAft>
              <a:buClr>
                <a:schemeClr val="lt1"/>
              </a:buClr>
              <a:buSzPts val="1400"/>
              <a:buFont typeface="Hind"/>
              <a:buNone/>
              <a:defRPr>
                <a:solidFill>
                  <a:schemeClr val="lt1"/>
                </a:solidFill>
                <a:latin typeface="Hind"/>
                <a:ea typeface="Hind"/>
                <a:cs typeface="Hind"/>
                <a:sym typeface="Hind"/>
              </a:defRPr>
            </a:lvl6pPr>
            <a:lvl7pPr lvl="6" rtl="0">
              <a:spcBef>
                <a:spcPts val="0"/>
              </a:spcBef>
              <a:spcAft>
                <a:spcPts val="0"/>
              </a:spcAft>
              <a:buClr>
                <a:schemeClr val="lt1"/>
              </a:buClr>
              <a:buSzPts val="1400"/>
              <a:buFont typeface="Hind"/>
              <a:buNone/>
              <a:defRPr>
                <a:solidFill>
                  <a:schemeClr val="lt1"/>
                </a:solidFill>
                <a:latin typeface="Hind"/>
                <a:ea typeface="Hind"/>
                <a:cs typeface="Hind"/>
                <a:sym typeface="Hind"/>
              </a:defRPr>
            </a:lvl7pPr>
            <a:lvl8pPr lvl="7" rtl="0">
              <a:spcBef>
                <a:spcPts val="0"/>
              </a:spcBef>
              <a:spcAft>
                <a:spcPts val="0"/>
              </a:spcAft>
              <a:buClr>
                <a:schemeClr val="lt1"/>
              </a:buClr>
              <a:buSzPts val="1400"/>
              <a:buFont typeface="Hind"/>
              <a:buNone/>
              <a:defRPr>
                <a:solidFill>
                  <a:schemeClr val="lt1"/>
                </a:solidFill>
                <a:latin typeface="Hind"/>
                <a:ea typeface="Hind"/>
                <a:cs typeface="Hind"/>
                <a:sym typeface="Hind"/>
              </a:defRPr>
            </a:lvl8pPr>
            <a:lvl9pPr lvl="8" rtl="0">
              <a:spcBef>
                <a:spcPts val="0"/>
              </a:spcBef>
              <a:spcAft>
                <a:spcPts val="0"/>
              </a:spcAft>
              <a:buClr>
                <a:schemeClr val="lt1"/>
              </a:buClr>
              <a:buSzPts val="1400"/>
              <a:buFont typeface="Hind"/>
              <a:buNone/>
              <a:defRPr>
                <a:solidFill>
                  <a:schemeClr val="lt1"/>
                </a:solidFill>
                <a:latin typeface="Hind"/>
                <a:ea typeface="Hind"/>
                <a:cs typeface="Hind"/>
                <a:sym typeface="Hind"/>
              </a:defRPr>
            </a:lvl9pPr>
          </a:lstStyle>
          <a:p>
            <a:endParaRPr/>
          </a:p>
        </p:txBody>
      </p:sp>
      <p:sp>
        <p:nvSpPr>
          <p:cNvPr id="333" name="Google Shape;333;p56"/>
          <p:cNvSpPr txBox="1">
            <a:spLocks noGrp="1"/>
          </p:cNvSpPr>
          <p:nvPr>
            <p:ph type="subTitle" idx="8"/>
          </p:nvPr>
        </p:nvSpPr>
        <p:spPr>
          <a:xfrm>
            <a:off x="3228750" y="29351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Inter SemiBold"/>
              <a:buNone/>
              <a:defRPr sz="1600">
                <a:solidFill>
                  <a:schemeClr val="lt1"/>
                </a:solidFill>
                <a:latin typeface="Inter SemiBold"/>
                <a:ea typeface="Inter SemiBold"/>
                <a:cs typeface="Inter SemiBold"/>
                <a:sym typeface="Inter SemiBold"/>
              </a:defRPr>
            </a:lvl1pPr>
            <a:lvl2pPr lvl="1" rtl="0">
              <a:spcBef>
                <a:spcPts val="0"/>
              </a:spcBef>
              <a:spcAft>
                <a:spcPts val="0"/>
              </a:spcAft>
              <a:buClr>
                <a:schemeClr val="lt1"/>
              </a:buClr>
              <a:buSzPts val="1400"/>
              <a:buFont typeface="Hind"/>
              <a:buNone/>
              <a:defRPr>
                <a:solidFill>
                  <a:schemeClr val="lt1"/>
                </a:solidFill>
                <a:latin typeface="Hind"/>
                <a:ea typeface="Hind"/>
                <a:cs typeface="Hind"/>
                <a:sym typeface="Hind"/>
              </a:defRPr>
            </a:lvl2pPr>
            <a:lvl3pPr lvl="2" rtl="0">
              <a:spcBef>
                <a:spcPts val="0"/>
              </a:spcBef>
              <a:spcAft>
                <a:spcPts val="0"/>
              </a:spcAft>
              <a:buClr>
                <a:schemeClr val="lt1"/>
              </a:buClr>
              <a:buSzPts val="1400"/>
              <a:buFont typeface="Hind"/>
              <a:buNone/>
              <a:defRPr>
                <a:solidFill>
                  <a:schemeClr val="lt1"/>
                </a:solidFill>
                <a:latin typeface="Hind"/>
                <a:ea typeface="Hind"/>
                <a:cs typeface="Hind"/>
                <a:sym typeface="Hind"/>
              </a:defRPr>
            </a:lvl3pPr>
            <a:lvl4pPr lvl="3" rtl="0">
              <a:spcBef>
                <a:spcPts val="0"/>
              </a:spcBef>
              <a:spcAft>
                <a:spcPts val="0"/>
              </a:spcAft>
              <a:buClr>
                <a:schemeClr val="lt1"/>
              </a:buClr>
              <a:buSzPts val="1400"/>
              <a:buFont typeface="Hind"/>
              <a:buNone/>
              <a:defRPr>
                <a:solidFill>
                  <a:schemeClr val="lt1"/>
                </a:solidFill>
                <a:latin typeface="Hind"/>
                <a:ea typeface="Hind"/>
                <a:cs typeface="Hind"/>
                <a:sym typeface="Hind"/>
              </a:defRPr>
            </a:lvl4pPr>
            <a:lvl5pPr lvl="4" rtl="0">
              <a:spcBef>
                <a:spcPts val="0"/>
              </a:spcBef>
              <a:spcAft>
                <a:spcPts val="0"/>
              </a:spcAft>
              <a:buClr>
                <a:schemeClr val="lt1"/>
              </a:buClr>
              <a:buSzPts val="1400"/>
              <a:buFont typeface="Hind"/>
              <a:buNone/>
              <a:defRPr>
                <a:solidFill>
                  <a:schemeClr val="lt1"/>
                </a:solidFill>
                <a:latin typeface="Hind"/>
                <a:ea typeface="Hind"/>
                <a:cs typeface="Hind"/>
                <a:sym typeface="Hind"/>
              </a:defRPr>
            </a:lvl5pPr>
            <a:lvl6pPr lvl="5" rtl="0">
              <a:spcBef>
                <a:spcPts val="0"/>
              </a:spcBef>
              <a:spcAft>
                <a:spcPts val="0"/>
              </a:spcAft>
              <a:buClr>
                <a:schemeClr val="lt1"/>
              </a:buClr>
              <a:buSzPts val="1400"/>
              <a:buFont typeface="Hind"/>
              <a:buNone/>
              <a:defRPr>
                <a:solidFill>
                  <a:schemeClr val="lt1"/>
                </a:solidFill>
                <a:latin typeface="Hind"/>
                <a:ea typeface="Hind"/>
                <a:cs typeface="Hind"/>
                <a:sym typeface="Hind"/>
              </a:defRPr>
            </a:lvl6pPr>
            <a:lvl7pPr lvl="6" rtl="0">
              <a:spcBef>
                <a:spcPts val="0"/>
              </a:spcBef>
              <a:spcAft>
                <a:spcPts val="0"/>
              </a:spcAft>
              <a:buClr>
                <a:schemeClr val="lt1"/>
              </a:buClr>
              <a:buSzPts val="1400"/>
              <a:buFont typeface="Hind"/>
              <a:buNone/>
              <a:defRPr>
                <a:solidFill>
                  <a:schemeClr val="lt1"/>
                </a:solidFill>
                <a:latin typeface="Hind"/>
                <a:ea typeface="Hind"/>
                <a:cs typeface="Hind"/>
                <a:sym typeface="Hind"/>
              </a:defRPr>
            </a:lvl7pPr>
            <a:lvl8pPr lvl="7" rtl="0">
              <a:spcBef>
                <a:spcPts val="0"/>
              </a:spcBef>
              <a:spcAft>
                <a:spcPts val="0"/>
              </a:spcAft>
              <a:buClr>
                <a:schemeClr val="lt1"/>
              </a:buClr>
              <a:buSzPts val="1400"/>
              <a:buFont typeface="Hind"/>
              <a:buNone/>
              <a:defRPr>
                <a:solidFill>
                  <a:schemeClr val="lt1"/>
                </a:solidFill>
                <a:latin typeface="Hind"/>
                <a:ea typeface="Hind"/>
                <a:cs typeface="Hind"/>
                <a:sym typeface="Hind"/>
              </a:defRPr>
            </a:lvl8pPr>
            <a:lvl9pPr lvl="8" rtl="0">
              <a:spcBef>
                <a:spcPts val="0"/>
              </a:spcBef>
              <a:spcAft>
                <a:spcPts val="0"/>
              </a:spcAft>
              <a:buClr>
                <a:schemeClr val="lt1"/>
              </a:buClr>
              <a:buSzPts val="1400"/>
              <a:buFont typeface="Hind"/>
              <a:buNone/>
              <a:defRPr>
                <a:solidFill>
                  <a:schemeClr val="lt1"/>
                </a:solidFill>
                <a:latin typeface="Hind"/>
                <a:ea typeface="Hind"/>
                <a:cs typeface="Hind"/>
                <a:sym typeface="Hind"/>
              </a:defRPr>
            </a:lvl9pPr>
          </a:lstStyle>
          <a:p>
            <a:endParaRPr/>
          </a:p>
        </p:txBody>
      </p:sp>
      <p:sp>
        <p:nvSpPr>
          <p:cNvPr id="334" name="Google Shape;334;p56"/>
          <p:cNvSpPr txBox="1">
            <a:spLocks noGrp="1"/>
          </p:cNvSpPr>
          <p:nvPr>
            <p:ph type="subTitle" idx="9"/>
          </p:nvPr>
        </p:nvSpPr>
        <p:spPr>
          <a:xfrm>
            <a:off x="6168000" y="29351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Inter SemiBold"/>
              <a:buNone/>
              <a:defRPr sz="1600">
                <a:solidFill>
                  <a:schemeClr val="lt1"/>
                </a:solidFill>
                <a:latin typeface="Inter SemiBold"/>
                <a:ea typeface="Inter SemiBold"/>
                <a:cs typeface="Inter SemiBold"/>
                <a:sym typeface="Inter SemiBold"/>
              </a:defRPr>
            </a:lvl1pPr>
            <a:lvl2pPr lvl="1" rtl="0">
              <a:spcBef>
                <a:spcPts val="0"/>
              </a:spcBef>
              <a:spcAft>
                <a:spcPts val="0"/>
              </a:spcAft>
              <a:buClr>
                <a:schemeClr val="lt1"/>
              </a:buClr>
              <a:buSzPts val="1400"/>
              <a:buFont typeface="Hind"/>
              <a:buNone/>
              <a:defRPr>
                <a:solidFill>
                  <a:schemeClr val="lt1"/>
                </a:solidFill>
                <a:latin typeface="Hind"/>
                <a:ea typeface="Hind"/>
                <a:cs typeface="Hind"/>
                <a:sym typeface="Hind"/>
              </a:defRPr>
            </a:lvl2pPr>
            <a:lvl3pPr lvl="2" rtl="0">
              <a:spcBef>
                <a:spcPts val="0"/>
              </a:spcBef>
              <a:spcAft>
                <a:spcPts val="0"/>
              </a:spcAft>
              <a:buClr>
                <a:schemeClr val="lt1"/>
              </a:buClr>
              <a:buSzPts val="1400"/>
              <a:buFont typeface="Hind"/>
              <a:buNone/>
              <a:defRPr>
                <a:solidFill>
                  <a:schemeClr val="lt1"/>
                </a:solidFill>
                <a:latin typeface="Hind"/>
                <a:ea typeface="Hind"/>
                <a:cs typeface="Hind"/>
                <a:sym typeface="Hind"/>
              </a:defRPr>
            </a:lvl3pPr>
            <a:lvl4pPr lvl="3" rtl="0">
              <a:spcBef>
                <a:spcPts val="0"/>
              </a:spcBef>
              <a:spcAft>
                <a:spcPts val="0"/>
              </a:spcAft>
              <a:buClr>
                <a:schemeClr val="lt1"/>
              </a:buClr>
              <a:buSzPts val="1400"/>
              <a:buFont typeface="Hind"/>
              <a:buNone/>
              <a:defRPr>
                <a:solidFill>
                  <a:schemeClr val="lt1"/>
                </a:solidFill>
                <a:latin typeface="Hind"/>
                <a:ea typeface="Hind"/>
                <a:cs typeface="Hind"/>
                <a:sym typeface="Hind"/>
              </a:defRPr>
            </a:lvl4pPr>
            <a:lvl5pPr lvl="4" rtl="0">
              <a:spcBef>
                <a:spcPts val="0"/>
              </a:spcBef>
              <a:spcAft>
                <a:spcPts val="0"/>
              </a:spcAft>
              <a:buClr>
                <a:schemeClr val="lt1"/>
              </a:buClr>
              <a:buSzPts val="1400"/>
              <a:buFont typeface="Hind"/>
              <a:buNone/>
              <a:defRPr>
                <a:solidFill>
                  <a:schemeClr val="lt1"/>
                </a:solidFill>
                <a:latin typeface="Hind"/>
                <a:ea typeface="Hind"/>
                <a:cs typeface="Hind"/>
                <a:sym typeface="Hind"/>
              </a:defRPr>
            </a:lvl5pPr>
            <a:lvl6pPr lvl="5" rtl="0">
              <a:spcBef>
                <a:spcPts val="0"/>
              </a:spcBef>
              <a:spcAft>
                <a:spcPts val="0"/>
              </a:spcAft>
              <a:buClr>
                <a:schemeClr val="lt1"/>
              </a:buClr>
              <a:buSzPts val="1400"/>
              <a:buFont typeface="Hind"/>
              <a:buNone/>
              <a:defRPr>
                <a:solidFill>
                  <a:schemeClr val="lt1"/>
                </a:solidFill>
                <a:latin typeface="Hind"/>
                <a:ea typeface="Hind"/>
                <a:cs typeface="Hind"/>
                <a:sym typeface="Hind"/>
              </a:defRPr>
            </a:lvl6pPr>
            <a:lvl7pPr lvl="6" rtl="0">
              <a:spcBef>
                <a:spcPts val="0"/>
              </a:spcBef>
              <a:spcAft>
                <a:spcPts val="0"/>
              </a:spcAft>
              <a:buClr>
                <a:schemeClr val="lt1"/>
              </a:buClr>
              <a:buSzPts val="1400"/>
              <a:buFont typeface="Hind"/>
              <a:buNone/>
              <a:defRPr>
                <a:solidFill>
                  <a:schemeClr val="lt1"/>
                </a:solidFill>
                <a:latin typeface="Hind"/>
                <a:ea typeface="Hind"/>
                <a:cs typeface="Hind"/>
                <a:sym typeface="Hind"/>
              </a:defRPr>
            </a:lvl7pPr>
            <a:lvl8pPr lvl="7" rtl="0">
              <a:spcBef>
                <a:spcPts val="0"/>
              </a:spcBef>
              <a:spcAft>
                <a:spcPts val="0"/>
              </a:spcAft>
              <a:buClr>
                <a:schemeClr val="lt1"/>
              </a:buClr>
              <a:buSzPts val="1400"/>
              <a:buFont typeface="Hind"/>
              <a:buNone/>
              <a:defRPr>
                <a:solidFill>
                  <a:schemeClr val="lt1"/>
                </a:solidFill>
                <a:latin typeface="Hind"/>
                <a:ea typeface="Hind"/>
                <a:cs typeface="Hind"/>
                <a:sym typeface="Hind"/>
              </a:defRPr>
            </a:lvl8pPr>
            <a:lvl9pPr lvl="8" rtl="0">
              <a:spcBef>
                <a:spcPts val="0"/>
              </a:spcBef>
              <a:spcAft>
                <a:spcPts val="0"/>
              </a:spcAft>
              <a:buClr>
                <a:schemeClr val="lt1"/>
              </a:buClr>
              <a:buSzPts val="1400"/>
              <a:buFont typeface="Hind"/>
              <a:buNone/>
              <a:defRPr>
                <a:solidFill>
                  <a:schemeClr val="lt1"/>
                </a:solidFill>
                <a:latin typeface="Hind"/>
                <a:ea typeface="Hind"/>
                <a:cs typeface="Hind"/>
                <a:sym typeface="Hind"/>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g. photo and text columns dark green">
  <p:cSld name="CUSTOM_6_1_1_1_1_1_1">
    <p:bg>
      <p:bgPr>
        <a:solidFill>
          <a:srgbClr val="144835"/>
        </a:solidFill>
        <a:effectLst/>
      </p:bgPr>
    </p:bg>
    <p:spTree>
      <p:nvGrpSpPr>
        <p:cNvPr id="1" name="Shape 335"/>
        <p:cNvGrpSpPr/>
        <p:nvPr/>
      </p:nvGrpSpPr>
      <p:grpSpPr>
        <a:xfrm>
          <a:off x="0" y="0"/>
          <a:ext cx="0" cy="0"/>
          <a:chOff x="0" y="0"/>
          <a:chExt cx="0" cy="0"/>
        </a:xfrm>
      </p:grpSpPr>
      <p:pic>
        <p:nvPicPr>
          <p:cNvPr id="336" name="Google Shape;336;p57"/>
          <p:cNvPicPr preferRelativeResize="0"/>
          <p:nvPr/>
        </p:nvPicPr>
        <p:blipFill>
          <a:blip r:embed="rId2">
            <a:alphaModFix/>
          </a:blip>
          <a:stretch>
            <a:fillRect/>
          </a:stretch>
        </p:blipFill>
        <p:spPr>
          <a:xfrm>
            <a:off x="7436412" y="75600"/>
            <a:ext cx="1486802" cy="1486802"/>
          </a:xfrm>
          <a:prstGeom prst="rect">
            <a:avLst/>
          </a:prstGeom>
          <a:noFill/>
          <a:ln>
            <a:noFill/>
          </a:ln>
        </p:spPr>
      </p:pic>
      <p:sp>
        <p:nvSpPr>
          <p:cNvPr id="337" name="Google Shape;337;p57"/>
          <p:cNvSpPr>
            <a:spLocks noGrp="1"/>
          </p:cNvSpPr>
          <p:nvPr>
            <p:ph type="pic" idx="2"/>
          </p:nvPr>
        </p:nvSpPr>
        <p:spPr>
          <a:xfrm>
            <a:off x="289500" y="1481000"/>
            <a:ext cx="2686500" cy="1267500"/>
          </a:xfrm>
          <a:prstGeom prst="roundRect">
            <a:avLst>
              <a:gd name="adj" fmla="val 12371"/>
            </a:avLst>
          </a:prstGeom>
          <a:noFill/>
          <a:ln>
            <a:noFill/>
          </a:ln>
        </p:spPr>
      </p:sp>
      <p:sp>
        <p:nvSpPr>
          <p:cNvPr id="338" name="Google Shape;338;p57"/>
          <p:cNvSpPr txBox="1">
            <a:spLocks noGrp="1"/>
          </p:cNvSpPr>
          <p:nvPr>
            <p:ph type="body" idx="1"/>
          </p:nvPr>
        </p:nvSpPr>
        <p:spPr>
          <a:xfrm>
            <a:off x="289500" y="3623000"/>
            <a:ext cx="2686500" cy="14868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sp>
        <p:nvSpPr>
          <p:cNvPr id="339" name="Google Shape;339;p57"/>
          <p:cNvSpPr>
            <a:spLocks noGrp="1"/>
          </p:cNvSpPr>
          <p:nvPr>
            <p:ph type="pic" idx="3"/>
          </p:nvPr>
        </p:nvSpPr>
        <p:spPr>
          <a:xfrm>
            <a:off x="3228750" y="1481000"/>
            <a:ext cx="2686500" cy="1267500"/>
          </a:xfrm>
          <a:prstGeom prst="roundRect">
            <a:avLst>
              <a:gd name="adj" fmla="val 12371"/>
            </a:avLst>
          </a:prstGeom>
          <a:noFill/>
          <a:ln>
            <a:noFill/>
          </a:ln>
        </p:spPr>
      </p:sp>
      <p:sp>
        <p:nvSpPr>
          <p:cNvPr id="340" name="Google Shape;340;p57"/>
          <p:cNvSpPr>
            <a:spLocks noGrp="1"/>
          </p:cNvSpPr>
          <p:nvPr>
            <p:ph type="pic" idx="4"/>
          </p:nvPr>
        </p:nvSpPr>
        <p:spPr>
          <a:xfrm>
            <a:off x="6168000" y="1481000"/>
            <a:ext cx="2686500" cy="1267500"/>
          </a:xfrm>
          <a:prstGeom prst="roundRect">
            <a:avLst>
              <a:gd name="adj" fmla="val 12371"/>
            </a:avLst>
          </a:prstGeom>
          <a:noFill/>
          <a:ln>
            <a:noFill/>
          </a:ln>
        </p:spPr>
      </p:sp>
      <p:sp>
        <p:nvSpPr>
          <p:cNvPr id="341" name="Google Shape;341;p57"/>
          <p:cNvSpPr txBox="1">
            <a:spLocks noGrp="1"/>
          </p:cNvSpPr>
          <p:nvPr>
            <p:ph type="body" idx="5"/>
          </p:nvPr>
        </p:nvSpPr>
        <p:spPr>
          <a:xfrm>
            <a:off x="3228750" y="3623000"/>
            <a:ext cx="2686500" cy="14868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sp>
        <p:nvSpPr>
          <p:cNvPr id="342" name="Google Shape;342;p57"/>
          <p:cNvSpPr txBox="1">
            <a:spLocks noGrp="1"/>
          </p:cNvSpPr>
          <p:nvPr>
            <p:ph type="body" idx="6"/>
          </p:nvPr>
        </p:nvSpPr>
        <p:spPr>
          <a:xfrm>
            <a:off x="6168000" y="3623000"/>
            <a:ext cx="2686500" cy="14868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sp>
        <p:nvSpPr>
          <p:cNvPr id="343" name="Google Shape;343;p57"/>
          <p:cNvSpPr txBox="1">
            <a:spLocks noGrp="1"/>
          </p:cNvSpPr>
          <p:nvPr>
            <p:ph type="subTitle" idx="7"/>
          </p:nvPr>
        </p:nvSpPr>
        <p:spPr>
          <a:xfrm>
            <a:off x="289500" y="29351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Inter SemiBold"/>
              <a:buNone/>
              <a:defRPr sz="1600">
                <a:solidFill>
                  <a:schemeClr val="lt1"/>
                </a:solidFill>
                <a:latin typeface="Inter SemiBold"/>
                <a:ea typeface="Inter SemiBold"/>
                <a:cs typeface="Inter SemiBold"/>
                <a:sym typeface="Inter SemiBold"/>
              </a:defRPr>
            </a:lvl1pPr>
            <a:lvl2pPr lvl="1" rtl="0">
              <a:spcBef>
                <a:spcPts val="0"/>
              </a:spcBef>
              <a:spcAft>
                <a:spcPts val="0"/>
              </a:spcAft>
              <a:buClr>
                <a:schemeClr val="lt1"/>
              </a:buClr>
              <a:buSzPts val="1400"/>
              <a:buFont typeface="Hind"/>
              <a:buNone/>
              <a:defRPr>
                <a:solidFill>
                  <a:schemeClr val="lt1"/>
                </a:solidFill>
                <a:latin typeface="Hind"/>
                <a:ea typeface="Hind"/>
                <a:cs typeface="Hind"/>
                <a:sym typeface="Hind"/>
              </a:defRPr>
            </a:lvl2pPr>
            <a:lvl3pPr lvl="2" rtl="0">
              <a:spcBef>
                <a:spcPts val="0"/>
              </a:spcBef>
              <a:spcAft>
                <a:spcPts val="0"/>
              </a:spcAft>
              <a:buClr>
                <a:schemeClr val="lt1"/>
              </a:buClr>
              <a:buSzPts val="1400"/>
              <a:buFont typeface="Hind"/>
              <a:buNone/>
              <a:defRPr>
                <a:solidFill>
                  <a:schemeClr val="lt1"/>
                </a:solidFill>
                <a:latin typeface="Hind"/>
                <a:ea typeface="Hind"/>
                <a:cs typeface="Hind"/>
                <a:sym typeface="Hind"/>
              </a:defRPr>
            </a:lvl3pPr>
            <a:lvl4pPr lvl="3" rtl="0">
              <a:spcBef>
                <a:spcPts val="0"/>
              </a:spcBef>
              <a:spcAft>
                <a:spcPts val="0"/>
              </a:spcAft>
              <a:buClr>
                <a:schemeClr val="lt1"/>
              </a:buClr>
              <a:buSzPts val="1400"/>
              <a:buFont typeface="Hind"/>
              <a:buNone/>
              <a:defRPr>
                <a:solidFill>
                  <a:schemeClr val="lt1"/>
                </a:solidFill>
                <a:latin typeface="Hind"/>
                <a:ea typeface="Hind"/>
                <a:cs typeface="Hind"/>
                <a:sym typeface="Hind"/>
              </a:defRPr>
            </a:lvl4pPr>
            <a:lvl5pPr lvl="4" rtl="0">
              <a:spcBef>
                <a:spcPts val="0"/>
              </a:spcBef>
              <a:spcAft>
                <a:spcPts val="0"/>
              </a:spcAft>
              <a:buClr>
                <a:schemeClr val="lt1"/>
              </a:buClr>
              <a:buSzPts val="1400"/>
              <a:buFont typeface="Hind"/>
              <a:buNone/>
              <a:defRPr>
                <a:solidFill>
                  <a:schemeClr val="lt1"/>
                </a:solidFill>
                <a:latin typeface="Hind"/>
                <a:ea typeface="Hind"/>
                <a:cs typeface="Hind"/>
                <a:sym typeface="Hind"/>
              </a:defRPr>
            </a:lvl5pPr>
            <a:lvl6pPr lvl="5" rtl="0">
              <a:spcBef>
                <a:spcPts val="0"/>
              </a:spcBef>
              <a:spcAft>
                <a:spcPts val="0"/>
              </a:spcAft>
              <a:buClr>
                <a:schemeClr val="lt1"/>
              </a:buClr>
              <a:buSzPts val="1400"/>
              <a:buFont typeface="Hind"/>
              <a:buNone/>
              <a:defRPr>
                <a:solidFill>
                  <a:schemeClr val="lt1"/>
                </a:solidFill>
                <a:latin typeface="Hind"/>
                <a:ea typeface="Hind"/>
                <a:cs typeface="Hind"/>
                <a:sym typeface="Hind"/>
              </a:defRPr>
            </a:lvl6pPr>
            <a:lvl7pPr lvl="6" rtl="0">
              <a:spcBef>
                <a:spcPts val="0"/>
              </a:spcBef>
              <a:spcAft>
                <a:spcPts val="0"/>
              </a:spcAft>
              <a:buClr>
                <a:schemeClr val="lt1"/>
              </a:buClr>
              <a:buSzPts val="1400"/>
              <a:buFont typeface="Hind"/>
              <a:buNone/>
              <a:defRPr>
                <a:solidFill>
                  <a:schemeClr val="lt1"/>
                </a:solidFill>
                <a:latin typeface="Hind"/>
                <a:ea typeface="Hind"/>
                <a:cs typeface="Hind"/>
                <a:sym typeface="Hind"/>
              </a:defRPr>
            </a:lvl7pPr>
            <a:lvl8pPr lvl="7" rtl="0">
              <a:spcBef>
                <a:spcPts val="0"/>
              </a:spcBef>
              <a:spcAft>
                <a:spcPts val="0"/>
              </a:spcAft>
              <a:buClr>
                <a:schemeClr val="lt1"/>
              </a:buClr>
              <a:buSzPts val="1400"/>
              <a:buFont typeface="Hind"/>
              <a:buNone/>
              <a:defRPr>
                <a:solidFill>
                  <a:schemeClr val="lt1"/>
                </a:solidFill>
                <a:latin typeface="Hind"/>
                <a:ea typeface="Hind"/>
                <a:cs typeface="Hind"/>
                <a:sym typeface="Hind"/>
              </a:defRPr>
            </a:lvl8pPr>
            <a:lvl9pPr lvl="8" rtl="0">
              <a:spcBef>
                <a:spcPts val="0"/>
              </a:spcBef>
              <a:spcAft>
                <a:spcPts val="0"/>
              </a:spcAft>
              <a:buClr>
                <a:schemeClr val="lt1"/>
              </a:buClr>
              <a:buSzPts val="1400"/>
              <a:buFont typeface="Hind"/>
              <a:buNone/>
              <a:defRPr>
                <a:solidFill>
                  <a:schemeClr val="lt1"/>
                </a:solidFill>
                <a:latin typeface="Hind"/>
                <a:ea typeface="Hind"/>
                <a:cs typeface="Hind"/>
                <a:sym typeface="Hind"/>
              </a:defRPr>
            </a:lvl9pPr>
          </a:lstStyle>
          <a:p>
            <a:endParaRPr/>
          </a:p>
        </p:txBody>
      </p:sp>
      <p:sp>
        <p:nvSpPr>
          <p:cNvPr id="344" name="Google Shape;344;p57"/>
          <p:cNvSpPr txBox="1">
            <a:spLocks noGrp="1"/>
          </p:cNvSpPr>
          <p:nvPr>
            <p:ph type="subTitle" idx="8"/>
          </p:nvPr>
        </p:nvSpPr>
        <p:spPr>
          <a:xfrm>
            <a:off x="3228750" y="29351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Inter SemiBold"/>
              <a:buNone/>
              <a:defRPr sz="1600">
                <a:solidFill>
                  <a:schemeClr val="lt1"/>
                </a:solidFill>
                <a:latin typeface="Inter SemiBold"/>
                <a:ea typeface="Inter SemiBold"/>
                <a:cs typeface="Inter SemiBold"/>
                <a:sym typeface="Inter SemiBold"/>
              </a:defRPr>
            </a:lvl1pPr>
            <a:lvl2pPr lvl="1" rtl="0">
              <a:spcBef>
                <a:spcPts val="0"/>
              </a:spcBef>
              <a:spcAft>
                <a:spcPts val="0"/>
              </a:spcAft>
              <a:buClr>
                <a:schemeClr val="lt1"/>
              </a:buClr>
              <a:buSzPts val="1400"/>
              <a:buFont typeface="Hind"/>
              <a:buNone/>
              <a:defRPr>
                <a:solidFill>
                  <a:schemeClr val="lt1"/>
                </a:solidFill>
                <a:latin typeface="Hind"/>
                <a:ea typeface="Hind"/>
                <a:cs typeface="Hind"/>
                <a:sym typeface="Hind"/>
              </a:defRPr>
            </a:lvl2pPr>
            <a:lvl3pPr lvl="2" rtl="0">
              <a:spcBef>
                <a:spcPts val="0"/>
              </a:spcBef>
              <a:spcAft>
                <a:spcPts val="0"/>
              </a:spcAft>
              <a:buClr>
                <a:schemeClr val="lt1"/>
              </a:buClr>
              <a:buSzPts val="1400"/>
              <a:buFont typeface="Hind"/>
              <a:buNone/>
              <a:defRPr>
                <a:solidFill>
                  <a:schemeClr val="lt1"/>
                </a:solidFill>
                <a:latin typeface="Hind"/>
                <a:ea typeface="Hind"/>
                <a:cs typeface="Hind"/>
                <a:sym typeface="Hind"/>
              </a:defRPr>
            </a:lvl3pPr>
            <a:lvl4pPr lvl="3" rtl="0">
              <a:spcBef>
                <a:spcPts val="0"/>
              </a:spcBef>
              <a:spcAft>
                <a:spcPts val="0"/>
              </a:spcAft>
              <a:buClr>
                <a:schemeClr val="lt1"/>
              </a:buClr>
              <a:buSzPts val="1400"/>
              <a:buFont typeface="Hind"/>
              <a:buNone/>
              <a:defRPr>
                <a:solidFill>
                  <a:schemeClr val="lt1"/>
                </a:solidFill>
                <a:latin typeface="Hind"/>
                <a:ea typeface="Hind"/>
                <a:cs typeface="Hind"/>
                <a:sym typeface="Hind"/>
              </a:defRPr>
            </a:lvl4pPr>
            <a:lvl5pPr lvl="4" rtl="0">
              <a:spcBef>
                <a:spcPts val="0"/>
              </a:spcBef>
              <a:spcAft>
                <a:spcPts val="0"/>
              </a:spcAft>
              <a:buClr>
                <a:schemeClr val="lt1"/>
              </a:buClr>
              <a:buSzPts val="1400"/>
              <a:buFont typeface="Hind"/>
              <a:buNone/>
              <a:defRPr>
                <a:solidFill>
                  <a:schemeClr val="lt1"/>
                </a:solidFill>
                <a:latin typeface="Hind"/>
                <a:ea typeface="Hind"/>
                <a:cs typeface="Hind"/>
                <a:sym typeface="Hind"/>
              </a:defRPr>
            </a:lvl5pPr>
            <a:lvl6pPr lvl="5" rtl="0">
              <a:spcBef>
                <a:spcPts val="0"/>
              </a:spcBef>
              <a:spcAft>
                <a:spcPts val="0"/>
              </a:spcAft>
              <a:buClr>
                <a:schemeClr val="lt1"/>
              </a:buClr>
              <a:buSzPts val="1400"/>
              <a:buFont typeface="Hind"/>
              <a:buNone/>
              <a:defRPr>
                <a:solidFill>
                  <a:schemeClr val="lt1"/>
                </a:solidFill>
                <a:latin typeface="Hind"/>
                <a:ea typeface="Hind"/>
                <a:cs typeface="Hind"/>
                <a:sym typeface="Hind"/>
              </a:defRPr>
            </a:lvl6pPr>
            <a:lvl7pPr lvl="6" rtl="0">
              <a:spcBef>
                <a:spcPts val="0"/>
              </a:spcBef>
              <a:spcAft>
                <a:spcPts val="0"/>
              </a:spcAft>
              <a:buClr>
                <a:schemeClr val="lt1"/>
              </a:buClr>
              <a:buSzPts val="1400"/>
              <a:buFont typeface="Hind"/>
              <a:buNone/>
              <a:defRPr>
                <a:solidFill>
                  <a:schemeClr val="lt1"/>
                </a:solidFill>
                <a:latin typeface="Hind"/>
                <a:ea typeface="Hind"/>
                <a:cs typeface="Hind"/>
                <a:sym typeface="Hind"/>
              </a:defRPr>
            </a:lvl7pPr>
            <a:lvl8pPr lvl="7" rtl="0">
              <a:spcBef>
                <a:spcPts val="0"/>
              </a:spcBef>
              <a:spcAft>
                <a:spcPts val="0"/>
              </a:spcAft>
              <a:buClr>
                <a:schemeClr val="lt1"/>
              </a:buClr>
              <a:buSzPts val="1400"/>
              <a:buFont typeface="Hind"/>
              <a:buNone/>
              <a:defRPr>
                <a:solidFill>
                  <a:schemeClr val="lt1"/>
                </a:solidFill>
                <a:latin typeface="Hind"/>
                <a:ea typeface="Hind"/>
                <a:cs typeface="Hind"/>
                <a:sym typeface="Hind"/>
              </a:defRPr>
            </a:lvl8pPr>
            <a:lvl9pPr lvl="8" rtl="0">
              <a:spcBef>
                <a:spcPts val="0"/>
              </a:spcBef>
              <a:spcAft>
                <a:spcPts val="0"/>
              </a:spcAft>
              <a:buClr>
                <a:schemeClr val="lt1"/>
              </a:buClr>
              <a:buSzPts val="1400"/>
              <a:buFont typeface="Hind"/>
              <a:buNone/>
              <a:defRPr>
                <a:solidFill>
                  <a:schemeClr val="lt1"/>
                </a:solidFill>
                <a:latin typeface="Hind"/>
                <a:ea typeface="Hind"/>
                <a:cs typeface="Hind"/>
                <a:sym typeface="Hind"/>
              </a:defRPr>
            </a:lvl9pPr>
          </a:lstStyle>
          <a:p>
            <a:endParaRPr/>
          </a:p>
        </p:txBody>
      </p:sp>
      <p:sp>
        <p:nvSpPr>
          <p:cNvPr id="345" name="Google Shape;345;p57"/>
          <p:cNvSpPr txBox="1">
            <a:spLocks noGrp="1"/>
          </p:cNvSpPr>
          <p:nvPr>
            <p:ph type="subTitle" idx="9"/>
          </p:nvPr>
        </p:nvSpPr>
        <p:spPr>
          <a:xfrm>
            <a:off x="6168000" y="29351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Inter SemiBold"/>
              <a:buNone/>
              <a:defRPr sz="1600">
                <a:solidFill>
                  <a:schemeClr val="lt1"/>
                </a:solidFill>
                <a:latin typeface="Inter SemiBold"/>
                <a:ea typeface="Inter SemiBold"/>
                <a:cs typeface="Inter SemiBold"/>
                <a:sym typeface="Inter SemiBold"/>
              </a:defRPr>
            </a:lvl1pPr>
            <a:lvl2pPr lvl="1" rtl="0">
              <a:spcBef>
                <a:spcPts val="0"/>
              </a:spcBef>
              <a:spcAft>
                <a:spcPts val="0"/>
              </a:spcAft>
              <a:buClr>
                <a:schemeClr val="lt1"/>
              </a:buClr>
              <a:buSzPts val="1400"/>
              <a:buFont typeface="Hind"/>
              <a:buNone/>
              <a:defRPr>
                <a:solidFill>
                  <a:schemeClr val="lt1"/>
                </a:solidFill>
                <a:latin typeface="Hind"/>
                <a:ea typeface="Hind"/>
                <a:cs typeface="Hind"/>
                <a:sym typeface="Hind"/>
              </a:defRPr>
            </a:lvl2pPr>
            <a:lvl3pPr lvl="2" rtl="0">
              <a:spcBef>
                <a:spcPts val="0"/>
              </a:spcBef>
              <a:spcAft>
                <a:spcPts val="0"/>
              </a:spcAft>
              <a:buClr>
                <a:schemeClr val="lt1"/>
              </a:buClr>
              <a:buSzPts val="1400"/>
              <a:buFont typeface="Hind"/>
              <a:buNone/>
              <a:defRPr>
                <a:solidFill>
                  <a:schemeClr val="lt1"/>
                </a:solidFill>
                <a:latin typeface="Hind"/>
                <a:ea typeface="Hind"/>
                <a:cs typeface="Hind"/>
                <a:sym typeface="Hind"/>
              </a:defRPr>
            </a:lvl3pPr>
            <a:lvl4pPr lvl="3" rtl="0">
              <a:spcBef>
                <a:spcPts val="0"/>
              </a:spcBef>
              <a:spcAft>
                <a:spcPts val="0"/>
              </a:spcAft>
              <a:buClr>
                <a:schemeClr val="lt1"/>
              </a:buClr>
              <a:buSzPts val="1400"/>
              <a:buFont typeface="Hind"/>
              <a:buNone/>
              <a:defRPr>
                <a:solidFill>
                  <a:schemeClr val="lt1"/>
                </a:solidFill>
                <a:latin typeface="Hind"/>
                <a:ea typeface="Hind"/>
                <a:cs typeface="Hind"/>
                <a:sym typeface="Hind"/>
              </a:defRPr>
            </a:lvl4pPr>
            <a:lvl5pPr lvl="4" rtl="0">
              <a:spcBef>
                <a:spcPts val="0"/>
              </a:spcBef>
              <a:spcAft>
                <a:spcPts val="0"/>
              </a:spcAft>
              <a:buClr>
                <a:schemeClr val="lt1"/>
              </a:buClr>
              <a:buSzPts val="1400"/>
              <a:buFont typeface="Hind"/>
              <a:buNone/>
              <a:defRPr>
                <a:solidFill>
                  <a:schemeClr val="lt1"/>
                </a:solidFill>
                <a:latin typeface="Hind"/>
                <a:ea typeface="Hind"/>
                <a:cs typeface="Hind"/>
                <a:sym typeface="Hind"/>
              </a:defRPr>
            </a:lvl5pPr>
            <a:lvl6pPr lvl="5" rtl="0">
              <a:spcBef>
                <a:spcPts val="0"/>
              </a:spcBef>
              <a:spcAft>
                <a:spcPts val="0"/>
              </a:spcAft>
              <a:buClr>
                <a:schemeClr val="lt1"/>
              </a:buClr>
              <a:buSzPts val="1400"/>
              <a:buFont typeface="Hind"/>
              <a:buNone/>
              <a:defRPr>
                <a:solidFill>
                  <a:schemeClr val="lt1"/>
                </a:solidFill>
                <a:latin typeface="Hind"/>
                <a:ea typeface="Hind"/>
                <a:cs typeface="Hind"/>
                <a:sym typeface="Hind"/>
              </a:defRPr>
            </a:lvl6pPr>
            <a:lvl7pPr lvl="6" rtl="0">
              <a:spcBef>
                <a:spcPts val="0"/>
              </a:spcBef>
              <a:spcAft>
                <a:spcPts val="0"/>
              </a:spcAft>
              <a:buClr>
                <a:schemeClr val="lt1"/>
              </a:buClr>
              <a:buSzPts val="1400"/>
              <a:buFont typeface="Hind"/>
              <a:buNone/>
              <a:defRPr>
                <a:solidFill>
                  <a:schemeClr val="lt1"/>
                </a:solidFill>
                <a:latin typeface="Hind"/>
                <a:ea typeface="Hind"/>
                <a:cs typeface="Hind"/>
                <a:sym typeface="Hind"/>
              </a:defRPr>
            </a:lvl7pPr>
            <a:lvl8pPr lvl="7" rtl="0">
              <a:spcBef>
                <a:spcPts val="0"/>
              </a:spcBef>
              <a:spcAft>
                <a:spcPts val="0"/>
              </a:spcAft>
              <a:buClr>
                <a:schemeClr val="lt1"/>
              </a:buClr>
              <a:buSzPts val="1400"/>
              <a:buFont typeface="Hind"/>
              <a:buNone/>
              <a:defRPr>
                <a:solidFill>
                  <a:schemeClr val="lt1"/>
                </a:solidFill>
                <a:latin typeface="Hind"/>
                <a:ea typeface="Hind"/>
                <a:cs typeface="Hind"/>
                <a:sym typeface="Hind"/>
              </a:defRPr>
            </a:lvl8pPr>
            <a:lvl9pPr lvl="8" rtl="0">
              <a:spcBef>
                <a:spcPts val="0"/>
              </a:spcBef>
              <a:spcAft>
                <a:spcPts val="0"/>
              </a:spcAft>
              <a:buClr>
                <a:schemeClr val="lt1"/>
              </a:buClr>
              <a:buSzPts val="1400"/>
              <a:buFont typeface="Hind"/>
              <a:buNone/>
              <a:defRPr>
                <a:solidFill>
                  <a:schemeClr val="lt1"/>
                </a:solidFill>
                <a:latin typeface="Hind"/>
                <a:ea typeface="Hind"/>
                <a:cs typeface="Hind"/>
                <a:sym typeface="Hind"/>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j. section title light green">
  <p:cSld name="CUSTOM_7">
    <p:bg>
      <p:bgPr>
        <a:solidFill>
          <a:srgbClr val="78BF26"/>
        </a:solidFill>
        <a:effectLst/>
      </p:bgPr>
    </p:bg>
    <p:spTree>
      <p:nvGrpSpPr>
        <p:cNvPr id="1" name="Shape 346"/>
        <p:cNvGrpSpPr/>
        <p:nvPr/>
      </p:nvGrpSpPr>
      <p:grpSpPr>
        <a:xfrm>
          <a:off x="0" y="0"/>
          <a:ext cx="0" cy="0"/>
          <a:chOff x="0" y="0"/>
          <a:chExt cx="0" cy="0"/>
        </a:xfrm>
      </p:grpSpPr>
      <p:sp>
        <p:nvSpPr>
          <p:cNvPr id="347" name="Google Shape;347;p58"/>
          <p:cNvSpPr txBox="1">
            <a:spLocks noGrp="1"/>
          </p:cNvSpPr>
          <p:nvPr>
            <p:ph type="ctrTitle"/>
          </p:nvPr>
        </p:nvSpPr>
        <p:spPr>
          <a:xfrm>
            <a:off x="311708" y="1956575"/>
            <a:ext cx="8520600" cy="205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100"/>
              <a:buNone/>
              <a:defRPr sz="41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pic>
        <p:nvPicPr>
          <p:cNvPr id="348" name="Google Shape;348;p58"/>
          <p:cNvPicPr preferRelativeResize="0"/>
          <p:nvPr/>
        </p:nvPicPr>
        <p:blipFill>
          <a:blip r:embed="rId2">
            <a:alphaModFix/>
          </a:blip>
          <a:stretch>
            <a:fillRect/>
          </a:stretch>
        </p:blipFill>
        <p:spPr>
          <a:xfrm>
            <a:off x="7436475" y="75600"/>
            <a:ext cx="1486674" cy="1486674"/>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j. section title warm grey">
  <p:cSld name="CUSTOM_7_1">
    <p:bg>
      <p:bgPr>
        <a:solidFill>
          <a:srgbClr val="A6A091"/>
        </a:solidFill>
        <a:effectLst/>
      </p:bgPr>
    </p:bg>
    <p:spTree>
      <p:nvGrpSpPr>
        <p:cNvPr id="1" name="Shape 349"/>
        <p:cNvGrpSpPr/>
        <p:nvPr/>
      </p:nvGrpSpPr>
      <p:grpSpPr>
        <a:xfrm>
          <a:off x="0" y="0"/>
          <a:ext cx="0" cy="0"/>
          <a:chOff x="0" y="0"/>
          <a:chExt cx="0" cy="0"/>
        </a:xfrm>
      </p:grpSpPr>
      <p:sp>
        <p:nvSpPr>
          <p:cNvPr id="350" name="Google Shape;350;p59"/>
          <p:cNvSpPr txBox="1">
            <a:spLocks noGrp="1"/>
          </p:cNvSpPr>
          <p:nvPr>
            <p:ph type="ctrTitle"/>
          </p:nvPr>
        </p:nvSpPr>
        <p:spPr>
          <a:xfrm>
            <a:off x="311708" y="1956575"/>
            <a:ext cx="8520600" cy="205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100"/>
              <a:buNone/>
              <a:defRPr sz="41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pic>
        <p:nvPicPr>
          <p:cNvPr id="351" name="Google Shape;351;p59"/>
          <p:cNvPicPr preferRelativeResize="0"/>
          <p:nvPr/>
        </p:nvPicPr>
        <p:blipFill>
          <a:blip r:embed="rId2">
            <a:alphaModFix/>
          </a:blip>
          <a:stretch>
            <a:fillRect/>
          </a:stretch>
        </p:blipFill>
        <p:spPr>
          <a:xfrm>
            <a:off x="7436475" y="75600"/>
            <a:ext cx="1486674" cy="148667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 title slide purple">
  <p:cSld name="TITLE_1_1_1_1_1_1">
    <p:bg>
      <p:bgPr>
        <a:solidFill>
          <a:srgbClr val="3C0032"/>
        </a:solidFill>
        <a:effectLst/>
      </p:bgPr>
    </p:bg>
    <p:spTree>
      <p:nvGrpSpPr>
        <p:cNvPr id="1" name="Shape 34"/>
        <p:cNvGrpSpPr/>
        <p:nvPr/>
      </p:nvGrpSpPr>
      <p:grpSpPr>
        <a:xfrm>
          <a:off x="0" y="0"/>
          <a:ext cx="0" cy="0"/>
          <a:chOff x="0" y="0"/>
          <a:chExt cx="0" cy="0"/>
        </a:xfrm>
      </p:grpSpPr>
      <p:sp>
        <p:nvSpPr>
          <p:cNvPr id="35" name="Google Shape;35;p7"/>
          <p:cNvSpPr txBox="1">
            <a:spLocks noGrp="1"/>
          </p:cNvSpPr>
          <p:nvPr>
            <p:ph type="ctrTitle"/>
          </p:nvPr>
        </p:nvSpPr>
        <p:spPr>
          <a:xfrm>
            <a:off x="311700" y="1492475"/>
            <a:ext cx="5130000" cy="3071700"/>
          </a:xfrm>
          <a:prstGeom prst="rect">
            <a:avLst/>
          </a:prstGeom>
        </p:spPr>
        <p:txBody>
          <a:bodyPr spcFirstLastPara="1" wrap="square" lIns="91425" tIns="91425" rIns="91425" bIns="91425" anchor="t" anchorCtr="0">
            <a:noAutofit/>
          </a:bodyPr>
          <a:lstStyle>
            <a:lvl1pPr lvl="0" rtl="0">
              <a:lnSpc>
                <a:spcPct val="88000"/>
              </a:lnSpc>
              <a:spcBef>
                <a:spcPts val="0"/>
              </a:spcBef>
              <a:spcAft>
                <a:spcPts val="0"/>
              </a:spcAft>
              <a:buClr>
                <a:schemeClr val="lt1"/>
              </a:buClr>
              <a:buSzPts val="5900"/>
              <a:buNone/>
              <a:defRPr sz="59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37" name="Google Shape;37;p7"/>
          <p:cNvSpPr txBox="1">
            <a:spLocks noGrp="1"/>
          </p:cNvSpPr>
          <p:nvPr>
            <p:ph type="title" idx="2"/>
          </p:nvPr>
        </p:nvSpPr>
        <p:spPr>
          <a:xfrm>
            <a:off x="370225" y="439125"/>
            <a:ext cx="2815500" cy="669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250"/>
              <a:buFont typeface="Inter"/>
              <a:buNone/>
              <a:defRPr sz="1250" b="0">
                <a:solidFill>
                  <a:schemeClr val="lt1"/>
                </a:solidFill>
                <a:latin typeface="Inter"/>
                <a:ea typeface="Inter"/>
                <a:cs typeface="Inter"/>
                <a:sym typeface="Inte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38" name="Google Shape;38;p7"/>
          <p:cNvPicPr preferRelativeResize="0"/>
          <p:nvPr/>
        </p:nvPicPr>
        <p:blipFill>
          <a:blip r:embed="rId2">
            <a:alphaModFix/>
          </a:blip>
          <a:stretch>
            <a:fillRect/>
          </a:stretch>
        </p:blipFill>
        <p:spPr>
          <a:xfrm>
            <a:off x="7344000" y="75600"/>
            <a:ext cx="1695601" cy="1695601"/>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j. section title light grey">
  <p:cSld name="CUSTOM_7_1_1">
    <p:bg>
      <p:bgPr>
        <a:solidFill>
          <a:srgbClr val="E6E4DB"/>
        </a:solidFill>
        <a:effectLst/>
      </p:bgPr>
    </p:bg>
    <p:spTree>
      <p:nvGrpSpPr>
        <p:cNvPr id="1" name="Shape 352"/>
        <p:cNvGrpSpPr/>
        <p:nvPr/>
      </p:nvGrpSpPr>
      <p:grpSpPr>
        <a:xfrm>
          <a:off x="0" y="0"/>
          <a:ext cx="0" cy="0"/>
          <a:chOff x="0" y="0"/>
          <a:chExt cx="0" cy="0"/>
        </a:xfrm>
      </p:grpSpPr>
      <p:sp>
        <p:nvSpPr>
          <p:cNvPr id="353" name="Google Shape;353;p60"/>
          <p:cNvSpPr txBox="1">
            <a:spLocks noGrp="1"/>
          </p:cNvSpPr>
          <p:nvPr>
            <p:ph type="ctrTitle"/>
          </p:nvPr>
        </p:nvSpPr>
        <p:spPr>
          <a:xfrm>
            <a:off x="311708" y="1956575"/>
            <a:ext cx="8520600" cy="205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100"/>
              <a:buNone/>
              <a:defRPr sz="41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pic>
        <p:nvPicPr>
          <p:cNvPr id="354" name="Google Shape;354;p60"/>
          <p:cNvPicPr preferRelativeResize="0"/>
          <p:nvPr/>
        </p:nvPicPr>
        <p:blipFill>
          <a:blip r:embed="rId2">
            <a:alphaModFix/>
          </a:blip>
          <a:stretch>
            <a:fillRect/>
          </a:stretch>
        </p:blipFill>
        <p:spPr>
          <a:xfrm>
            <a:off x="7436475" y="75600"/>
            <a:ext cx="1486674" cy="1486674"/>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j. section title yellow">
  <p:cSld name="CUSTOM_7_1_1_1">
    <p:bg>
      <p:bgPr>
        <a:solidFill>
          <a:srgbClr val="FFD200"/>
        </a:solidFill>
        <a:effectLst/>
      </p:bgPr>
    </p:bg>
    <p:spTree>
      <p:nvGrpSpPr>
        <p:cNvPr id="1" name="Shape 355"/>
        <p:cNvGrpSpPr/>
        <p:nvPr/>
      </p:nvGrpSpPr>
      <p:grpSpPr>
        <a:xfrm>
          <a:off x="0" y="0"/>
          <a:ext cx="0" cy="0"/>
          <a:chOff x="0" y="0"/>
          <a:chExt cx="0" cy="0"/>
        </a:xfrm>
      </p:grpSpPr>
      <p:sp>
        <p:nvSpPr>
          <p:cNvPr id="356" name="Google Shape;356;p61"/>
          <p:cNvSpPr txBox="1">
            <a:spLocks noGrp="1"/>
          </p:cNvSpPr>
          <p:nvPr>
            <p:ph type="ctrTitle"/>
          </p:nvPr>
        </p:nvSpPr>
        <p:spPr>
          <a:xfrm>
            <a:off x="311708" y="1956575"/>
            <a:ext cx="8520600" cy="205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100"/>
              <a:buNone/>
              <a:defRPr sz="41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pic>
        <p:nvPicPr>
          <p:cNvPr id="357" name="Google Shape;357;p61"/>
          <p:cNvPicPr preferRelativeResize="0"/>
          <p:nvPr/>
        </p:nvPicPr>
        <p:blipFill>
          <a:blip r:embed="rId2">
            <a:alphaModFix/>
          </a:blip>
          <a:stretch>
            <a:fillRect/>
          </a:stretch>
        </p:blipFill>
        <p:spPr>
          <a:xfrm>
            <a:off x="7436475" y="75600"/>
            <a:ext cx="1486674" cy="1486674"/>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j. section title orange">
  <p:cSld name="CUSTOM_7_1_1_1_1_1">
    <p:bg>
      <p:bgPr>
        <a:solidFill>
          <a:srgbClr val="FD5000"/>
        </a:solidFill>
        <a:effectLst/>
      </p:bgPr>
    </p:bg>
    <p:spTree>
      <p:nvGrpSpPr>
        <p:cNvPr id="1" name="Shape 358"/>
        <p:cNvGrpSpPr/>
        <p:nvPr/>
      </p:nvGrpSpPr>
      <p:grpSpPr>
        <a:xfrm>
          <a:off x="0" y="0"/>
          <a:ext cx="0" cy="0"/>
          <a:chOff x="0" y="0"/>
          <a:chExt cx="0" cy="0"/>
        </a:xfrm>
      </p:grpSpPr>
      <p:sp>
        <p:nvSpPr>
          <p:cNvPr id="359" name="Google Shape;359;p62"/>
          <p:cNvSpPr txBox="1">
            <a:spLocks noGrp="1"/>
          </p:cNvSpPr>
          <p:nvPr>
            <p:ph type="ctrTitle"/>
          </p:nvPr>
        </p:nvSpPr>
        <p:spPr>
          <a:xfrm>
            <a:off x="311708" y="1956575"/>
            <a:ext cx="8520600" cy="205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100"/>
              <a:buNone/>
              <a:defRPr sz="41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pic>
        <p:nvPicPr>
          <p:cNvPr id="360" name="Google Shape;360;p62"/>
          <p:cNvPicPr preferRelativeResize="0"/>
          <p:nvPr/>
        </p:nvPicPr>
        <p:blipFill>
          <a:blip r:embed="rId2">
            <a:alphaModFix/>
          </a:blip>
          <a:stretch>
            <a:fillRect/>
          </a:stretch>
        </p:blipFill>
        <p:spPr>
          <a:xfrm>
            <a:off x="7436475" y="75600"/>
            <a:ext cx="1486674" cy="1486674"/>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j. section title purple">
  <p:cSld name="CUSTOM_7_1_1_1_1_1_1">
    <p:bg>
      <p:bgPr>
        <a:solidFill>
          <a:srgbClr val="3C0032"/>
        </a:solidFill>
        <a:effectLst/>
      </p:bgPr>
    </p:bg>
    <p:spTree>
      <p:nvGrpSpPr>
        <p:cNvPr id="1" name="Shape 361"/>
        <p:cNvGrpSpPr/>
        <p:nvPr/>
      </p:nvGrpSpPr>
      <p:grpSpPr>
        <a:xfrm>
          <a:off x="0" y="0"/>
          <a:ext cx="0" cy="0"/>
          <a:chOff x="0" y="0"/>
          <a:chExt cx="0" cy="0"/>
        </a:xfrm>
      </p:grpSpPr>
      <p:sp>
        <p:nvSpPr>
          <p:cNvPr id="362" name="Google Shape;362;p63"/>
          <p:cNvSpPr txBox="1">
            <a:spLocks noGrp="1"/>
          </p:cNvSpPr>
          <p:nvPr>
            <p:ph type="ctrTitle"/>
          </p:nvPr>
        </p:nvSpPr>
        <p:spPr>
          <a:xfrm>
            <a:off x="311708" y="1956575"/>
            <a:ext cx="8520600" cy="2052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4100"/>
              <a:buNone/>
              <a:defRPr sz="4100">
                <a:solidFill>
                  <a:schemeClr val="lt1"/>
                </a:solidFill>
              </a:defRPr>
            </a:lvl1pPr>
            <a:lvl2pPr lvl="1" algn="ctr" rtl="0">
              <a:spcBef>
                <a:spcPts val="0"/>
              </a:spcBef>
              <a:spcAft>
                <a:spcPts val="0"/>
              </a:spcAft>
              <a:buClr>
                <a:schemeClr val="lt1"/>
              </a:buClr>
              <a:buSzPts val="5200"/>
              <a:buNone/>
              <a:defRPr sz="5200">
                <a:solidFill>
                  <a:schemeClr val="lt1"/>
                </a:solidFill>
              </a:defRPr>
            </a:lvl2pPr>
            <a:lvl3pPr lvl="2" algn="ctr" rtl="0">
              <a:spcBef>
                <a:spcPts val="0"/>
              </a:spcBef>
              <a:spcAft>
                <a:spcPts val="0"/>
              </a:spcAft>
              <a:buClr>
                <a:schemeClr val="lt1"/>
              </a:buClr>
              <a:buSzPts val="5200"/>
              <a:buNone/>
              <a:defRPr sz="5200">
                <a:solidFill>
                  <a:schemeClr val="lt1"/>
                </a:solidFill>
              </a:defRPr>
            </a:lvl3pPr>
            <a:lvl4pPr lvl="3" algn="ctr" rtl="0">
              <a:spcBef>
                <a:spcPts val="0"/>
              </a:spcBef>
              <a:spcAft>
                <a:spcPts val="0"/>
              </a:spcAft>
              <a:buClr>
                <a:schemeClr val="lt1"/>
              </a:buClr>
              <a:buSzPts val="5200"/>
              <a:buNone/>
              <a:defRPr sz="5200">
                <a:solidFill>
                  <a:schemeClr val="lt1"/>
                </a:solidFill>
              </a:defRPr>
            </a:lvl4pPr>
            <a:lvl5pPr lvl="4" algn="ctr" rtl="0">
              <a:spcBef>
                <a:spcPts val="0"/>
              </a:spcBef>
              <a:spcAft>
                <a:spcPts val="0"/>
              </a:spcAft>
              <a:buClr>
                <a:schemeClr val="lt1"/>
              </a:buClr>
              <a:buSzPts val="5200"/>
              <a:buNone/>
              <a:defRPr sz="5200">
                <a:solidFill>
                  <a:schemeClr val="lt1"/>
                </a:solidFill>
              </a:defRPr>
            </a:lvl5pPr>
            <a:lvl6pPr lvl="5" algn="ctr" rtl="0">
              <a:spcBef>
                <a:spcPts val="0"/>
              </a:spcBef>
              <a:spcAft>
                <a:spcPts val="0"/>
              </a:spcAft>
              <a:buClr>
                <a:schemeClr val="lt1"/>
              </a:buClr>
              <a:buSzPts val="5200"/>
              <a:buNone/>
              <a:defRPr sz="5200">
                <a:solidFill>
                  <a:schemeClr val="lt1"/>
                </a:solidFill>
              </a:defRPr>
            </a:lvl6pPr>
            <a:lvl7pPr lvl="6" algn="ctr" rtl="0">
              <a:spcBef>
                <a:spcPts val="0"/>
              </a:spcBef>
              <a:spcAft>
                <a:spcPts val="0"/>
              </a:spcAft>
              <a:buClr>
                <a:schemeClr val="lt1"/>
              </a:buClr>
              <a:buSzPts val="5200"/>
              <a:buNone/>
              <a:defRPr sz="5200">
                <a:solidFill>
                  <a:schemeClr val="lt1"/>
                </a:solidFill>
              </a:defRPr>
            </a:lvl7pPr>
            <a:lvl8pPr lvl="7" algn="ctr" rtl="0">
              <a:spcBef>
                <a:spcPts val="0"/>
              </a:spcBef>
              <a:spcAft>
                <a:spcPts val="0"/>
              </a:spcAft>
              <a:buClr>
                <a:schemeClr val="lt1"/>
              </a:buClr>
              <a:buSzPts val="5200"/>
              <a:buNone/>
              <a:defRPr sz="5200">
                <a:solidFill>
                  <a:schemeClr val="lt1"/>
                </a:solidFill>
              </a:defRPr>
            </a:lvl8pPr>
            <a:lvl9pPr lvl="8" algn="ctr" rtl="0">
              <a:spcBef>
                <a:spcPts val="0"/>
              </a:spcBef>
              <a:spcAft>
                <a:spcPts val="0"/>
              </a:spcAft>
              <a:buClr>
                <a:schemeClr val="lt1"/>
              </a:buClr>
              <a:buSzPts val="5200"/>
              <a:buNone/>
              <a:defRPr sz="5200">
                <a:solidFill>
                  <a:schemeClr val="lt1"/>
                </a:solidFill>
              </a:defRPr>
            </a:lvl9pPr>
          </a:lstStyle>
          <a:p>
            <a:endParaRPr/>
          </a:p>
        </p:txBody>
      </p:sp>
      <p:pic>
        <p:nvPicPr>
          <p:cNvPr id="363" name="Google Shape;363;p63"/>
          <p:cNvPicPr preferRelativeResize="0"/>
          <p:nvPr/>
        </p:nvPicPr>
        <p:blipFill>
          <a:blip r:embed="rId2">
            <a:alphaModFix/>
          </a:blip>
          <a:stretch>
            <a:fillRect/>
          </a:stretch>
        </p:blipFill>
        <p:spPr>
          <a:xfrm>
            <a:off x="7436412" y="75600"/>
            <a:ext cx="1486802" cy="1486802"/>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j. section title dark green">
  <p:cSld name="CUSTOM_7_1_1_1_1_1_1_1">
    <p:bg>
      <p:bgPr>
        <a:solidFill>
          <a:srgbClr val="144835"/>
        </a:solidFill>
        <a:effectLst/>
      </p:bgPr>
    </p:bg>
    <p:spTree>
      <p:nvGrpSpPr>
        <p:cNvPr id="1" name="Shape 364"/>
        <p:cNvGrpSpPr/>
        <p:nvPr/>
      </p:nvGrpSpPr>
      <p:grpSpPr>
        <a:xfrm>
          <a:off x="0" y="0"/>
          <a:ext cx="0" cy="0"/>
          <a:chOff x="0" y="0"/>
          <a:chExt cx="0" cy="0"/>
        </a:xfrm>
      </p:grpSpPr>
      <p:sp>
        <p:nvSpPr>
          <p:cNvPr id="365" name="Google Shape;365;p64"/>
          <p:cNvSpPr txBox="1">
            <a:spLocks noGrp="1"/>
          </p:cNvSpPr>
          <p:nvPr>
            <p:ph type="ctrTitle"/>
          </p:nvPr>
        </p:nvSpPr>
        <p:spPr>
          <a:xfrm>
            <a:off x="311708" y="1956575"/>
            <a:ext cx="8520600" cy="2052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4100"/>
              <a:buNone/>
              <a:defRPr sz="4100">
                <a:solidFill>
                  <a:schemeClr val="lt1"/>
                </a:solidFill>
              </a:defRPr>
            </a:lvl1pPr>
            <a:lvl2pPr lvl="1" algn="ctr" rtl="0">
              <a:spcBef>
                <a:spcPts val="0"/>
              </a:spcBef>
              <a:spcAft>
                <a:spcPts val="0"/>
              </a:spcAft>
              <a:buClr>
                <a:schemeClr val="lt1"/>
              </a:buClr>
              <a:buSzPts val="5200"/>
              <a:buNone/>
              <a:defRPr sz="5200">
                <a:solidFill>
                  <a:schemeClr val="lt1"/>
                </a:solidFill>
              </a:defRPr>
            </a:lvl2pPr>
            <a:lvl3pPr lvl="2" algn="ctr" rtl="0">
              <a:spcBef>
                <a:spcPts val="0"/>
              </a:spcBef>
              <a:spcAft>
                <a:spcPts val="0"/>
              </a:spcAft>
              <a:buClr>
                <a:schemeClr val="lt1"/>
              </a:buClr>
              <a:buSzPts val="5200"/>
              <a:buNone/>
              <a:defRPr sz="5200">
                <a:solidFill>
                  <a:schemeClr val="lt1"/>
                </a:solidFill>
              </a:defRPr>
            </a:lvl3pPr>
            <a:lvl4pPr lvl="3" algn="ctr" rtl="0">
              <a:spcBef>
                <a:spcPts val="0"/>
              </a:spcBef>
              <a:spcAft>
                <a:spcPts val="0"/>
              </a:spcAft>
              <a:buClr>
                <a:schemeClr val="lt1"/>
              </a:buClr>
              <a:buSzPts val="5200"/>
              <a:buNone/>
              <a:defRPr sz="5200">
                <a:solidFill>
                  <a:schemeClr val="lt1"/>
                </a:solidFill>
              </a:defRPr>
            </a:lvl4pPr>
            <a:lvl5pPr lvl="4" algn="ctr" rtl="0">
              <a:spcBef>
                <a:spcPts val="0"/>
              </a:spcBef>
              <a:spcAft>
                <a:spcPts val="0"/>
              </a:spcAft>
              <a:buClr>
                <a:schemeClr val="lt1"/>
              </a:buClr>
              <a:buSzPts val="5200"/>
              <a:buNone/>
              <a:defRPr sz="5200">
                <a:solidFill>
                  <a:schemeClr val="lt1"/>
                </a:solidFill>
              </a:defRPr>
            </a:lvl5pPr>
            <a:lvl6pPr lvl="5" algn="ctr" rtl="0">
              <a:spcBef>
                <a:spcPts val="0"/>
              </a:spcBef>
              <a:spcAft>
                <a:spcPts val="0"/>
              </a:spcAft>
              <a:buClr>
                <a:schemeClr val="lt1"/>
              </a:buClr>
              <a:buSzPts val="5200"/>
              <a:buNone/>
              <a:defRPr sz="5200">
                <a:solidFill>
                  <a:schemeClr val="lt1"/>
                </a:solidFill>
              </a:defRPr>
            </a:lvl6pPr>
            <a:lvl7pPr lvl="6" algn="ctr" rtl="0">
              <a:spcBef>
                <a:spcPts val="0"/>
              </a:spcBef>
              <a:spcAft>
                <a:spcPts val="0"/>
              </a:spcAft>
              <a:buClr>
                <a:schemeClr val="lt1"/>
              </a:buClr>
              <a:buSzPts val="5200"/>
              <a:buNone/>
              <a:defRPr sz="5200">
                <a:solidFill>
                  <a:schemeClr val="lt1"/>
                </a:solidFill>
              </a:defRPr>
            </a:lvl7pPr>
            <a:lvl8pPr lvl="7" algn="ctr" rtl="0">
              <a:spcBef>
                <a:spcPts val="0"/>
              </a:spcBef>
              <a:spcAft>
                <a:spcPts val="0"/>
              </a:spcAft>
              <a:buClr>
                <a:schemeClr val="lt1"/>
              </a:buClr>
              <a:buSzPts val="5200"/>
              <a:buNone/>
              <a:defRPr sz="5200">
                <a:solidFill>
                  <a:schemeClr val="lt1"/>
                </a:solidFill>
              </a:defRPr>
            </a:lvl8pPr>
            <a:lvl9pPr lvl="8" algn="ctr" rtl="0">
              <a:spcBef>
                <a:spcPts val="0"/>
              </a:spcBef>
              <a:spcAft>
                <a:spcPts val="0"/>
              </a:spcAft>
              <a:buClr>
                <a:schemeClr val="lt1"/>
              </a:buClr>
              <a:buSzPts val="5200"/>
              <a:buNone/>
              <a:defRPr sz="5200">
                <a:solidFill>
                  <a:schemeClr val="lt1"/>
                </a:solidFill>
              </a:defRPr>
            </a:lvl9pPr>
          </a:lstStyle>
          <a:p>
            <a:endParaRPr/>
          </a:p>
        </p:txBody>
      </p:sp>
      <p:pic>
        <p:nvPicPr>
          <p:cNvPr id="366" name="Google Shape;366;p64"/>
          <p:cNvPicPr preferRelativeResize="0"/>
          <p:nvPr/>
        </p:nvPicPr>
        <p:blipFill>
          <a:blip r:embed="rId2">
            <a:alphaModFix/>
          </a:blip>
          <a:stretch>
            <a:fillRect/>
          </a:stretch>
        </p:blipFill>
        <p:spPr>
          <a:xfrm>
            <a:off x="7436412" y="75600"/>
            <a:ext cx="1486802" cy="1486802"/>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k. key facts orange">
  <p:cSld name="CUSTOM_8_1_1_1">
    <p:bg>
      <p:bgPr>
        <a:blipFill>
          <a:blip r:embed="rId2">
            <a:alphaModFix/>
          </a:blip>
          <a:stretch>
            <a:fillRect/>
          </a:stretch>
        </a:blipFill>
        <a:effectLst/>
      </p:bgPr>
    </p:bg>
    <p:spTree>
      <p:nvGrpSpPr>
        <p:cNvPr id="1" name="Shape 370"/>
        <p:cNvGrpSpPr/>
        <p:nvPr/>
      </p:nvGrpSpPr>
      <p:grpSpPr>
        <a:xfrm>
          <a:off x="0" y="0"/>
          <a:ext cx="0" cy="0"/>
          <a:chOff x="0" y="0"/>
          <a:chExt cx="0" cy="0"/>
        </a:xfrm>
      </p:grpSpPr>
      <p:sp>
        <p:nvSpPr>
          <p:cNvPr id="371" name="Google Shape;371;p66"/>
          <p:cNvSpPr/>
          <p:nvPr/>
        </p:nvSpPr>
        <p:spPr>
          <a:xfrm>
            <a:off x="1234450" y="1796800"/>
            <a:ext cx="1405800" cy="1364700"/>
          </a:xfrm>
          <a:prstGeom prst="roundRect">
            <a:avLst>
              <a:gd name="adj" fmla="val 16667"/>
            </a:avLst>
          </a:prstGeom>
          <a:solidFill>
            <a:srgbClr val="E6E4DB"/>
          </a:solidFill>
          <a:ln w="76200" cap="flat" cmpd="sng">
            <a:solidFill>
              <a:srgbClr val="FD5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66"/>
          <p:cNvSpPr/>
          <p:nvPr/>
        </p:nvSpPr>
        <p:spPr>
          <a:xfrm>
            <a:off x="3869100" y="1796800"/>
            <a:ext cx="1405800" cy="1364700"/>
          </a:xfrm>
          <a:prstGeom prst="roundRect">
            <a:avLst>
              <a:gd name="adj" fmla="val 16667"/>
            </a:avLst>
          </a:prstGeom>
          <a:solidFill>
            <a:srgbClr val="E6E4DB"/>
          </a:solidFill>
          <a:ln w="76200" cap="flat" cmpd="sng">
            <a:solidFill>
              <a:srgbClr val="FD5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66"/>
          <p:cNvSpPr/>
          <p:nvPr/>
        </p:nvSpPr>
        <p:spPr>
          <a:xfrm>
            <a:off x="6503750" y="1796800"/>
            <a:ext cx="1405800" cy="1364700"/>
          </a:xfrm>
          <a:prstGeom prst="roundRect">
            <a:avLst>
              <a:gd name="adj" fmla="val 16667"/>
            </a:avLst>
          </a:prstGeom>
          <a:solidFill>
            <a:srgbClr val="E6E4DB"/>
          </a:solidFill>
          <a:ln w="76200" cap="flat" cmpd="sng">
            <a:solidFill>
              <a:srgbClr val="FD5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66"/>
          <p:cNvSpPr txBox="1">
            <a:spLocks noGrp="1"/>
          </p:cNvSpPr>
          <p:nvPr>
            <p:ph type="subTitle" idx="1"/>
          </p:nvPr>
        </p:nvSpPr>
        <p:spPr>
          <a:xfrm>
            <a:off x="737200" y="3363400"/>
            <a:ext cx="2400300" cy="596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375" name="Google Shape;375;p66"/>
          <p:cNvSpPr txBox="1">
            <a:spLocks noGrp="1"/>
          </p:cNvSpPr>
          <p:nvPr>
            <p:ph type="subTitle" idx="2"/>
          </p:nvPr>
        </p:nvSpPr>
        <p:spPr>
          <a:xfrm>
            <a:off x="3371850" y="3363400"/>
            <a:ext cx="2400300" cy="644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376" name="Google Shape;376;p66"/>
          <p:cNvSpPr txBox="1">
            <a:spLocks noGrp="1"/>
          </p:cNvSpPr>
          <p:nvPr>
            <p:ph type="subTitle" idx="3"/>
          </p:nvPr>
        </p:nvSpPr>
        <p:spPr>
          <a:xfrm>
            <a:off x="6006500" y="3363400"/>
            <a:ext cx="2400300" cy="644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377" name="Google Shape;377;p66"/>
          <p:cNvSpPr txBox="1">
            <a:spLocks noGrp="1"/>
          </p:cNvSpPr>
          <p:nvPr>
            <p:ph type="subTitle" idx="4"/>
          </p:nvPr>
        </p:nvSpPr>
        <p:spPr>
          <a:xfrm>
            <a:off x="1344175"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cxnSp>
        <p:nvCxnSpPr>
          <p:cNvPr id="378" name="Google Shape;378;p66"/>
          <p:cNvCxnSpPr/>
          <p:nvPr/>
        </p:nvCxnSpPr>
        <p:spPr>
          <a:xfrm rot="10800000">
            <a:off x="1527550" y="2503175"/>
            <a:ext cx="819600" cy="0"/>
          </a:xfrm>
          <a:prstGeom prst="straightConnector1">
            <a:avLst/>
          </a:prstGeom>
          <a:noFill/>
          <a:ln w="9525" cap="flat" cmpd="sng">
            <a:solidFill>
              <a:srgbClr val="434343"/>
            </a:solidFill>
            <a:prstDash val="solid"/>
            <a:round/>
            <a:headEnd type="none" w="med" len="med"/>
            <a:tailEnd type="none" w="med" len="med"/>
          </a:ln>
        </p:spPr>
      </p:cxnSp>
      <p:sp>
        <p:nvSpPr>
          <p:cNvPr id="379" name="Google Shape;379;p66"/>
          <p:cNvSpPr txBox="1">
            <a:spLocks noGrp="1"/>
          </p:cNvSpPr>
          <p:nvPr>
            <p:ph type="subTitle" idx="5"/>
          </p:nvPr>
        </p:nvSpPr>
        <p:spPr>
          <a:xfrm>
            <a:off x="3978788"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cxnSp>
        <p:nvCxnSpPr>
          <p:cNvPr id="380" name="Google Shape;380;p66"/>
          <p:cNvCxnSpPr/>
          <p:nvPr/>
        </p:nvCxnSpPr>
        <p:spPr>
          <a:xfrm rot="10800000">
            <a:off x="4162163" y="2503175"/>
            <a:ext cx="819600" cy="0"/>
          </a:xfrm>
          <a:prstGeom prst="straightConnector1">
            <a:avLst/>
          </a:prstGeom>
          <a:noFill/>
          <a:ln w="9525" cap="flat" cmpd="sng">
            <a:solidFill>
              <a:srgbClr val="434343"/>
            </a:solidFill>
            <a:prstDash val="solid"/>
            <a:round/>
            <a:headEnd type="none" w="med" len="med"/>
            <a:tailEnd type="none" w="med" len="med"/>
          </a:ln>
        </p:spPr>
      </p:cxnSp>
      <p:sp>
        <p:nvSpPr>
          <p:cNvPr id="381" name="Google Shape;381;p66"/>
          <p:cNvSpPr txBox="1">
            <a:spLocks noGrp="1"/>
          </p:cNvSpPr>
          <p:nvPr>
            <p:ph type="subTitle" idx="6"/>
          </p:nvPr>
        </p:nvSpPr>
        <p:spPr>
          <a:xfrm>
            <a:off x="6613388"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cxnSp>
        <p:nvCxnSpPr>
          <p:cNvPr id="382" name="Google Shape;382;p66"/>
          <p:cNvCxnSpPr/>
          <p:nvPr/>
        </p:nvCxnSpPr>
        <p:spPr>
          <a:xfrm rot="10800000">
            <a:off x="6796763" y="2503175"/>
            <a:ext cx="819600" cy="0"/>
          </a:xfrm>
          <a:prstGeom prst="straightConnector1">
            <a:avLst/>
          </a:prstGeom>
          <a:noFill/>
          <a:ln w="9525" cap="flat" cmpd="sng">
            <a:solidFill>
              <a:srgbClr val="434343"/>
            </a:solidFill>
            <a:prstDash val="solid"/>
            <a:round/>
            <a:headEnd type="none" w="med" len="med"/>
            <a:tailEnd type="none" w="med" len="med"/>
          </a:ln>
        </p:spPr>
      </p:cxnSp>
      <p:sp>
        <p:nvSpPr>
          <p:cNvPr id="383" name="Google Shape;383;p66"/>
          <p:cNvSpPr txBox="1">
            <a:spLocks noGrp="1"/>
          </p:cNvSpPr>
          <p:nvPr>
            <p:ph type="title"/>
          </p:nvPr>
        </p:nvSpPr>
        <p:spPr>
          <a:xfrm>
            <a:off x="314275" y="261050"/>
            <a:ext cx="6881400" cy="7872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sz="34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
        <p:nvSpPr>
          <p:cNvPr id="384" name="Google Shape;384;p66"/>
          <p:cNvSpPr txBox="1">
            <a:spLocks noGrp="1"/>
          </p:cNvSpPr>
          <p:nvPr>
            <p:ph type="subTitle" idx="7"/>
          </p:nvPr>
        </p:nvSpPr>
        <p:spPr>
          <a:xfrm>
            <a:off x="1344100"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385" name="Google Shape;385;p66"/>
          <p:cNvSpPr txBox="1">
            <a:spLocks noGrp="1"/>
          </p:cNvSpPr>
          <p:nvPr>
            <p:ph type="subTitle" idx="8"/>
          </p:nvPr>
        </p:nvSpPr>
        <p:spPr>
          <a:xfrm>
            <a:off x="3978713"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386" name="Google Shape;386;p66"/>
          <p:cNvSpPr txBox="1">
            <a:spLocks noGrp="1"/>
          </p:cNvSpPr>
          <p:nvPr>
            <p:ph type="subTitle" idx="9"/>
          </p:nvPr>
        </p:nvSpPr>
        <p:spPr>
          <a:xfrm>
            <a:off x="6613313"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pic>
        <p:nvPicPr>
          <p:cNvPr id="387" name="Google Shape;387;p66"/>
          <p:cNvPicPr preferRelativeResize="0"/>
          <p:nvPr/>
        </p:nvPicPr>
        <p:blipFill>
          <a:blip r:embed="rId3">
            <a:alphaModFix/>
          </a:blip>
          <a:stretch>
            <a:fillRect/>
          </a:stretch>
        </p:blipFill>
        <p:spPr>
          <a:xfrm>
            <a:off x="7436475" y="74950"/>
            <a:ext cx="1486674" cy="1486674"/>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k. key facts warm grey">
  <p:cSld name="CUSTOM_8_1_1_1_1_1_2">
    <p:bg>
      <p:bgPr>
        <a:blipFill>
          <a:blip r:embed="rId2">
            <a:alphaModFix/>
          </a:blip>
          <a:stretch>
            <a:fillRect/>
          </a:stretch>
        </a:blipFill>
        <a:effectLst/>
      </p:bgPr>
    </p:bg>
    <p:spTree>
      <p:nvGrpSpPr>
        <p:cNvPr id="1" name="Shape 406"/>
        <p:cNvGrpSpPr/>
        <p:nvPr/>
      </p:nvGrpSpPr>
      <p:grpSpPr>
        <a:xfrm>
          <a:off x="0" y="0"/>
          <a:ext cx="0" cy="0"/>
          <a:chOff x="0" y="0"/>
          <a:chExt cx="0" cy="0"/>
        </a:xfrm>
      </p:grpSpPr>
      <p:sp>
        <p:nvSpPr>
          <p:cNvPr id="407" name="Google Shape;407;p68"/>
          <p:cNvSpPr/>
          <p:nvPr/>
        </p:nvSpPr>
        <p:spPr>
          <a:xfrm>
            <a:off x="1234450" y="1796800"/>
            <a:ext cx="1405800" cy="1364700"/>
          </a:xfrm>
          <a:prstGeom prst="roundRect">
            <a:avLst>
              <a:gd name="adj" fmla="val 16667"/>
            </a:avLst>
          </a:prstGeom>
          <a:solidFill>
            <a:srgbClr val="E6E4DB"/>
          </a:solidFill>
          <a:ln w="76200" cap="flat" cmpd="sng">
            <a:solidFill>
              <a:srgbClr val="A6A09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68"/>
          <p:cNvSpPr/>
          <p:nvPr/>
        </p:nvSpPr>
        <p:spPr>
          <a:xfrm>
            <a:off x="3869100" y="1796800"/>
            <a:ext cx="1405800" cy="1364700"/>
          </a:xfrm>
          <a:prstGeom prst="roundRect">
            <a:avLst>
              <a:gd name="adj" fmla="val 16667"/>
            </a:avLst>
          </a:prstGeom>
          <a:solidFill>
            <a:srgbClr val="E6E4DB"/>
          </a:solidFill>
          <a:ln w="76200" cap="flat" cmpd="sng">
            <a:solidFill>
              <a:srgbClr val="A6A09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68"/>
          <p:cNvSpPr/>
          <p:nvPr/>
        </p:nvSpPr>
        <p:spPr>
          <a:xfrm>
            <a:off x="6503750" y="1796800"/>
            <a:ext cx="1405800" cy="1364700"/>
          </a:xfrm>
          <a:prstGeom prst="roundRect">
            <a:avLst>
              <a:gd name="adj" fmla="val 16667"/>
            </a:avLst>
          </a:prstGeom>
          <a:solidFill>
            <a:srgbClr val="E6E4DB"/>
          </a:solidFill>
          <a:ln w="76200" cap="flat" cmpd="sng">
            <a:solidFill>
              <a:srgbClr val="A6A09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68"/>
          <p:cNvSpPr txBox="1">
            <a:spLocks noGrp="1"/>
          </p:cNvSpPr>
          <p:nvPr>
            <p:ph type="subTitle" idx="1"/>
          </p:nvPr>
        </p:nvSpPr>
        <p:spPr>
          <a:xfrm>
            <a:off x="1344175"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cxnSp>
        <p:nvCxnSpPr>
          <p:cNvPr id="411" name="Google Shape;411;p68"/>
          <p:cNvCxnSpPr/>
          <p:nvPr/>
        </p:nvCxnSpPr>
        <p:spPr>
          <a:xfrm rot="10800000">
            <a:off x="1527550" y="2503175"/>
            <a:ext cx="819600" cy="0"/>
          </a:xfrm>
          <a:prstGeom prst="straightConnector1">
            <a:avLst/>
          </a:prstGeom>
          <a:noFill/>
          <a:ln w="9525" cap="flat" cmpd="sng">
            <a:solidFill>
              <a:srgbClr val="434343"/>
            </a:solidFill>
            <a:prstDash val="solid"/>
            <a:round/>
            <a:headEnd type="none" w="med" len="med"/>
            <a:tailEnd type="none" w="med" len="med"/>
          </a:ln>
        </p:spPr>
      </p:cxnSp>
      <p:sp>
        <p:nvSpPr>
          <p:cNvPr id="412" name="Google Shape;412;p68"/>
          <p:cNvSpPr txBox="1">
            <a:spLocks noGrp="1"/>
          </p:cNvSpPr>
          <p:nvPr>
            <p:ph type="subTitle" idx="2"/>
          </p:nvPr>
        </p:nvSpPr>
        <p:spPr>
          <a:xfrm>
            <a:off x="3978788"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cxnSp>
        <p:nvCxnSpPr>
          <p:cNvPr id="413" name="Google Shape;413;p68"/>
          <p:cNvCxnSpPr/>
          <p:nvPr/>
        </p:nvCxnSpPr>
        <p:spPr>
          <a:xfrm rot="10800000">
            <a:off x="4162163" y="2503175"/>
            <a:ext cx="819600" cy="0"/>
          </a:xfrm>
          <a:prstGeom prst="straightConnector1">
            <a:avLst/>
          </a:prstGeom>
          <a:noFill/>
          <a:ln w="9525" cap="flat" cmpd="sng">
            <a:solidFill>
              <a:srgbClr val="434343"/>
            </a:solidFill>
            <a:prstDash val="solid"/>
            <a:round/>
            <a:headEnd type="none" w="med" len="med"/>
            <a:tailEnd type="none" w="med" len="med"/>
          </a:ln>
        </p:spPr>
      </p:cxnSp>
      <p:sp>
        <p:nvSpPr>
          <p:cNvPr id="414" name="Google Shape;414;p68"/>
          <p:cNvSpPr txBox="1">
            <a:spLocks noGrp="1"/>
          </p:cNvSpPr>
          <p:nvPr>
            <p:ph type="subTitle" idx="3"/>
          </p:nvPr>
        </p:nvSpPr>
        <p:spPr>
          <a:xfrm>
            <a:off x="6613388"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cxnSp>
        <p:nvCxnSpPr>
          <p:cNvPr id="415" name="Google Shape;415;p68"/>
          <p:cNvCxnSpPr/>
          <p:nvPr/>
        </p:nvCxnSpPr>
        <p:spPr>
          <a:xfrm rot="10800000">
            <a:off x="6796763" y="2503175"/>
            <a:ext cx="819600" cy="0"/>
          </a:xfrm>
          <a:prstGeom prst="straightConnector1">
            <a:avLst/>
          </a:prstGeom>
          <a:noFill/>
          <a:ln w="9525" cap="flat" cmpd="sng">
            <a:solidFill>
              <a:srgbClr val="434343"/>
            </a:solidFill>
            <a:prstDash val="solid"/>
            <a:round/>
            <a:headEnd type="none" w="med" len="med"/>
            <a:tailEnd type="none" w="med" len="med"/>
          </a:ln>
        </p:spPr>
      </p:cxnSp>
      <p:sp>
        <p:nvSpPr>
          <p:cNvPr id="416" name="Google Shape;416;p68"/>
          <p:cNvSpPr txBox="1">
            <a:spLocks noGrp="1"/>
          </p:cNvSpPr>
          <p:nvPr>
            <p:ph type="subTitle" idx="4"/>
          </p:nvPr>
        </p:nvSpPr>
        <p:spPr>
          <a:xfrm>
            <a:off x="737200" y="3363400"/>
            <a:ext cx="2400300" cy="596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417" name="Google Shape;417;p68"/>
          <p:cNvSpPr txBox="1">
            <a:spLocks noGrp="1"/>
          </p:cNvSpPr>
          <p:nvPr>
            <p:ph type="subTitle" idx="5"/>
          </p:nvPr>
        </p:nvSpPr>
        <p:spPr>
          <a:xfrm>
            <a:off x="3371850" y="3363400"/>
            <a:ext cx="2400300" cy="644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418" name="Google Shape;418;p68"/>
          <p:cNvSpPr txBox="1">
            <a:spLocks noGrp="1"/>
          </p:cNvSpPr>
          <p:nvPr>
            <p:ph type="subTitle" idx="6"/>
          </p:nvPr>
        </p:nvSpPr>
        <p:spPr>
          <a:xfrm>
            <a:off x="6006500" y="3363400"/>
            <a:ext cx="2400300" cy="644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419" name="Google Shape;419;p68"/>
          <p:cNvSpPr txBox="1">
            <a:spLocks noGrp="1"/>
          </p:cNvSpPr>
          <p:nvPr>
            <p:ph type="subTitle" idx="7"/>
          </p:nvPr>
        </p:nvSpPr>
        <p:spPr>
          <a:xfrm>
            <a:off x="1344100"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420" name="Google Shape;420;p68"/>
          <p:cNvSpPr txBox="1">
            <a:spLocks noGrp="1"/>
          </p:cNvSpPr>
          <p:nvPr>
            <p:ph type="subTitle" idx="8"/>
          </p:nvPr>
        </p:nvSpPr>
        <p:spPr>
          <a:xfrm>
            <a:off x="3978713"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421" name="Google Shape;421;p68"/>
          <p:cNvSpPr txBox="1">
            <a:spLocks noGrp="1"/>
          </p:cNvSpPr>
          <p:nvPr>
            <p:ph type="subTitle" idx="9"/>
          </p:nvPr>
        </p:nvSpPr>
        <p:spPr>
          <a:xfrm>
            <a:off x="6613313"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422" name="Google Shape;422;p68"/>
          <p:cNvSpPr txBox="1">
            <a:spLocks noGrp="1"/>
          </p:cNvSpPr>
          <p:nvPr>
            <p:ph type="title"/>
          </p:nvPr>
        </p:nvSpPr>
        <p:spPr>
          <a:xfrm>
            <a:off x="314275" y="261050"/>
            <a:ext cx="6881400" cy="7872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sz="34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pic>
        <p:nvPicPr>
          <p:cNvPr id="423" name="Google Shape;423;p68"/>
          <p:cNvPicPr preferRelativeResize="0"/>
          <p:nvPr/>
        </p:nvPicPr>
        <p:blipFill>
          <a:blip r:embed="rId3">
            <a:alphaModFix/>
          </a:blip>
          <a:stretch>
            <a:fillRect/>
          </a:stretch>
        </p:blipFill>
        <p:spPr>
          <a:xfrm>
            <a:off x="7436475" y="74950"/>
            <a:ext cx="1486674" cy="1486674"/>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k. key facts dark blue">
  <p:cSld name="CUSTOM_8_1_1_1_1_1_1">
    <p:bg>
      <p:bgPr>
        <a:blipFill>
          <a:blip r:embed="rId2">
            <a:alphaModFix/>
          </a:blip>
          <a:stretch>
            <a:fillRect/>
          </a:stretch>
        </a:blipFill>
        <a:effectLst/>
      </p:bgPr>
    </p:bg>
    <p:spTree>
      <p:nvGrpSpPr>
        <p:cNvPr id="1" name="Shape 424"/>
        <p:cNvGrpSpPr/>
        <p:nvPr/>
      </p:nvGrpSpPr>
      <p:grpSpPr>
        <a:xfrm>
          <a:off x="0" y="0"/>
          <a:ext cx="0" cy="0"/>
          <a:chOff x="0" y="0"/>
          <a:chExt cx="0" cy="0"/>
        </a:xfrm>
      </p:grpSpPr>
      <p:sp>
        <p:nvSpPr>
          <p:cNvPr id="425" name="Google Shape;425;p69"/>
          <p:cNvSpPr/>
          <p:nvPr/>
        </p:nvSpPr>
        <p:spPr>
          <a:xfrm>
            <a:off x="1234450" y="1796800"/>
            <a:ext cx="1405800" cy="1364700"/>
          </a:xfrm>
          <a:prstGeom prst="roundRect">
            <a:avLst>
              <a:gd name="adj" fmla="val 16667"/>
            </a:avLst>
          </a:prstGeom>
          <a:solidFill>
            <a:srgbClr val="E6E4DB"/>
          </a:solidFill>
          <a:ln w="76200" cap="flat" cmpd="sng">
            <a:solidFill>
              <a:srgbClr val="001E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9"/>
          <p:cNvSpPr/>
          <p:nvPr/>
        </p:nvSpPr>
        <p:spPr>
          <a:xfrm>
            <a:off x="3869100" y="1796800"/>
            <a:ext cx="1405800" cy="1364700"/>
          </a:xfrm>
          <a:prstGeom prst="roundRect">
            <a:avLst>
              <a:gd name="adj" fmla="val 16667"/>
            </a:avLst>
          </a:prstGeom>
          <a:solidFill>
            <a:srgbClr val="E6E4DB"/>
          </a:solidFill>
          <a:ln w="76200" cap="flat" cmpd="sng">
            <a:solidFill>
              <a:srgbClr val="001E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69"/>
          <p:cNvSpPr/>
          <p:nvPr/>
        </p:nvSpPr>
        <p:spPr>
          <a:xfrm>
            <a:off x="6503750" y="1796800"/>
            <a:ext cx="1405800" cy="1364700"/>
          </a:xfrm>
          <a:prstGeom prst="roundRect">
            <a:avLst>
              <a:gd name="adj" fmla="val 16667"/>
            </a:avLst>
          </a:prstGeom>
          <a:solidFill>
            <a:srgbClr val="E6E4DB"/>
          </a:solidFill>
          <a:ln w="76200" cap="flat" cmpd="sng">
            <a:solidFill>
              <a:srgbClr val="001E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9"/>
          <p:cNvSpPr txBox="1">
            <a:spLocks noGrp="1"/>
          </p:cNvSpPr>
          <p:nvPr>
            <p:ph type="subTitle" idx="1"/>
          </p:nvPr>
        </p:nvSpPr>
        <p:spPr>
          <a:xfrm>
            <a:off x="1344175"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cxnSp>
        <p:nvCxnSpPr>
          <p:cNvPr id="429" name="Google Shape;429;p69"/>
          <p:cNvCxnSpPr/>
          <p:nvPr/>
        </p:nvCxnSpPr>
        <p:spPr>
          <a:xfrm rot="10800000">
            <a:off x="1527550" y="2503175"/>
            <a:ext cx="819600" cy="0"/>
          </a:xfrm>
          <a:prstGeom prst="straightConnector1">
            <a:avLst/>
          </a:prstGeom>
          <a:noFill/>
          <a:ln w="9525" cap="flat" cmpd="sng">
            <a:solidFill>
              <a:srgbClr val="434343"/>
            </a:solidFill>
            <a:prstDash val="solid"/>
            <a:round/>
            <a:headEnd type="none" w="med" len="med"/>
            <a:tailEnd type="none" w="med" len="med"/>
          </a:ln>
        </p:spPr>
      </p:cxnSp>
      <p:sp>
        <p:nvSpPr>
          <p:cNvPr id="430" name="Google Shape;430;p69"/>
          <p:cNvSpPr txBox="1">
            <a:spLocks noGrp="1"/>
          </p:cNvSpPr>
          <p:nvPr>
            <p:ph type="subTitle" idx="2"/>
          </p:nvPr>
        </p:nvSpPr>
        <p:spPr>
          <a:xfrm>
            <a:off x="3978788"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cxnSp>
        <p:nvCxnSpPr>
          <p:cNvPr id="431" name="Google Shape;431;p69"/>
          <p:cNvCxnSpPr/>
          <p:nvPr/>
        </p:nvCxnSpPr>
        <p:spPr>
          <a:xfrm rot="10800000">
            <a:off x="4162163" y="2503175"/>
            <a:ext cx="819600" cy="0"/>
          </a:xfrm>
          <a:prstGeom prst="straightConnector1">
            <a:avLst/>
          </a:prstGeom>
          <a:noFill/>
          <a:ln w="9525" cap="flat" cmpd="sng">
            <a:solidFill>
              <a:srgbClr val="434343"/>
            </a:solidFill>
            <a:prstDash val="solid"/>
            <a:round/>
            <a:headEnd type="none" w="med" len="med"/>
            <a:tailEnd type="none" w="med" len="med"/>
          </a:ln>
        </p:spPr>
      </p:cxnSp>
      <p:sp>
        <p:nvSpPr>
          <p:cNvPr id="432" name="Google Shape;432;p69"/>
          <p:cNvSpPr txBox="1">
            <a:spLocks noGrp="1"/>
          </p:cNvSpPr>
          <p:nvPr>
            <p:ph type="subTitle" idx="3"/>
          </p:nvPr>
        </p:nvSpPr>
        <p:spPr>
          <a:xfrm>
            <a:off x="6613388"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cxnSp>
        <p:nvCxnSpPr>
          <p:cNvPr id="433" name="Google Shape;433;p69"/>
          <p:cNvCxnSpPr/>
          <p:nvPr/>
        </p:nvCxnSpPr>
        <p:spPr>
          <a:xfrm rot="10800000">
            <a:off x="6796763" y="2503175"/>
            <a:ext cx="819600" cy="0"/>
          </a:xfrm>
          <a:prstGeom prst="straightConnector1">
            <a:avLst/>
          </a:prstGeom>
          <a:noFill/>
          <a:ln w="9525" cap="flat" cmpd="sng">
            <a:solidFill>
              <a:srgbClr val="434343"/>
            </a:solidFill>
            <a:prstDash val="solid"/>
            <a:round/>
            <a:headEnd type="none" w="med" len="med"/>
            <a:tailEnd type="none" w="med" len="med"/>
          </a:ln>
        </p:spPr>
      </p:cxnSp>
      <p:sp>
        <p:nvSpPr>
          <p:cNvPr id="434" name="Google Shape;434;p69"/>
          <p:cNvSpPr txBox="1">
            <a:spLocks noGrp="1"/>
          </p:cNvSpPr>
          <p:nvPr>
            <p:ph type="subTitle" idx="4"/>
          </p:nvPr>
        </p:nvSpPr>
        <p:spPr>
          <a:xfrm>
            <a:off x="737200" y="3363400"/>
            <a:ext cx="2400300" cy="596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435" name="Google Shape;435;p69"/>
          <p:cNvSpPr txBox="1">
            <a:spLocks noGrp="1"/>
          </p:cNvSpPr>
          <p:nvPr>
            <p:ph type="subTitle" idx="5"/>
          </p:nvPr>
        </p:nvSpPr>
        <p:spPr>
          <a:xfrm>
            <a:off x="3371850" y="3363400"/>
            <a:ext cx="2400300" cy="644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436" name="Google Shape;436;p69"/>
          <p:cNvSpPr txBox="1">
            <a:spLocks noGrp="1"/>
          </p:cNvSpPr>
          <p:nvPr>
            <p:ph type="subTitle" idx="6"/>
          </p:nvPr>
        </p:nvSpPr>
        <p:spPr>
          <a:xfrm>
            <a:off x="6006500" y="3363400"/>
            <a:ext cx="2400300" cy="644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437" name="Google Shape;437;p69"/>
          <p:cNvSpPr txBox="1">
            <a:spLocks noGrp="1"/>
          </p:cNvSpPr>
          <p:nvPr>
            <p:ph type="subTitle" idx="7"/>
          </p:nvPr>
        </p:nvSpPr>
        <p:spPr>
          <a:xfrm>
            <a:off x="1344100"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438" name="Google Shape;438;p69"/>
          <p:cNvSpPr txBox="1">
            <a:spLocks noGrp="1"/>
          </p:cNvSpPr>
          <p:nvPr>
            <p:ph type="subTitle" idx="8"/>
          </p:nvPr>
        </p:nvSpPr>
        <p:spPr>
          <a:xfrm>
            <a:off x="3978713"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439" name="Google Shape;439;p69"/>
          <p:cNvSpPr txBox="1">
            <a:spLocks noGrp="1"/>
          </p:cNvSpPr>
          <p:nvPr>
            <p:ph type="subTitle" idx="9"/>
          </p:nvPr>
        </p:nvSpPr>
        <p:spPr>
          <a:xfrm>
            <a:off x="6613313"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440" name="Google Shape;440;p69"/>
          <p:cNvSpPr txBox="1">
            <a:spLocks noGrp="1"/>
          </p:cNvSpPr>
          <p:nvPr>
            <p:ph type="title"/>
          </p:nvPr>
        </p:nvSpPr>
        <p:spPr>
          <a:xfrm>
            <a:off x="314275" y="261050"/>
            <a:ext cx="6881400" cy="78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400"/>
              <a:buNone/>
              <a:defRPr sz="34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pic>
        <p:nvPicPr>
          <p:cNvPr id="441" name="Google Shape;441;p69"/>
          <p:cNvPicPr preferRelativeResize="0"/>
          <p:nvPr/>
        </p:nvPicPr>
        <p:blipFill>
          <a:blip r:embed="rId3">
            <a:alphaModFix/>
          </a:blip>
          <a:stretch>
            <a:fillRect/>
          </a:stretch>
        </p:blipFill>
        <p:spPr>
          <a:xfrm>
            <a:off x="7436412" y="75600"/>
            <a:ext cx="1486802" cy="1486802"/>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k. key facts purple">
  <p:cSld name="CUSTOM_8_1_1_1_1_1_1_2">
    <p:bg>
      <p:bgPr>
        <a:blipFill>
          <a:blip r:embed="rId2">
            <a:alphaModFix/>
          </a:blip>
          <a:stretch>
            <a:fillRect/>
          </a:stretch>
        </a:blipFill>
        <a:effectLst/>
      </p:bgPr>
    </p:bg>
    <p:spTree>
      <p:nvGrpSpPr>
        <p:cNvPr id="1" name="Shape 442"/>
        <p:cNvGrpSpPr/>
        <p:nvPr/>
      </p:nvGrpSpPr>
      <p:grpSpPr>
        <a:xfrm>
          <a:off x="0" y="0"/>
          <a:ext cx="0" cy="0"/>
          <a:chOff x="0" y="0"/>
          <a:chExt cx="0" cy="0"/>
        </a:xfrm>
      </p:grpSpPr>
      <p:sp>
        <p:nvSpPr>
          <p:cNvPr id="443" name="Google Shape;443;p70"/>
          <p:cNvSpPr/>
          <p:nvPr/>
        </p:nvSpPr>
        <p:spPr>
          <a:xfrm>
            <a:off x="1234450" y="1796800"/>
            <a:ext cx="1405800" cy="1364700"/>
          </a:xfrm>
          <a:prstGeom prst="roundRect">
            <a:avLst>
              <a:gd name="adj" fmla="val 16667"/>
            </a:avLst>
          </a:prstGeom>
          <a:solidFill>
            <a:srgbClr val="E6E4DB"/>
          </a:solidFill>
          <a:ln w="76200" cap="flat" cmpd="sng">
            <a:solidFill>
              <a:srgbClr val="3C00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70"/>
          <p:cNvSpPr/>
          <p:nvPr/>
        </p:nvSpPr>
        <p:spPr>
          <a:xfrm>
            <a:off x="3869100" y="1796800"/>
            <a:ext cx="1405800" cy="1364700"/>
          </a:xfrm>
          <a:prstGeom prst="roundRect">
            <a:avLst>
              <a:gd name="adj" fmla="val 16667"/>
            </a:avLst>
          </a:prstGeom>
          <a:solidFill>
            <a:srgbClr val="E6E4DB"/>
          </a:solidFill>
          <a:ln w="76200" cap="flat" cmpd="sng">
            <a:solidFill>
              <a:srgbClr val="3C00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70"/>
          <p:cNvSpPr/>
          <p:nvPr/>
        </p:nvSpPr>
        <p:spPr>
          <a:xfrm>
            <a:off x="6503750" y="1796800"/>
            <a:ext cx="1405800" cy="1364700"/>
          </a:xfrm>
          <a:prstGeom prst="roundRect">
            <a:avLst>
              <a:gd name="adj" fmla="val 16667"/>
            </a:avLst>
          </a:prstGeom>
          <a:solidFill>
            <a:srgbClr val="E6E4DB"/>
          </a:solidFill>
          <a:ln w="76200" cap="flat" cmpd="sng">
            <a:solidFill>
              <a:srgbClr val="3C00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70"/>
          <p:cNvSpPr txBox="1">
            <a:spLocks noGrp="1"/>
          </p:cNvSpPr>
          <p:nvPr>
            <p:ph type="subTitle" idx="1"/>
          </p:nvPr>
        </p:nvSpPr>
        <p:spPr>
          <a:xfrm>
            <a:off x="1344175"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cxnSp>
        <p:nvCxnSpPr>
          <p:cNvPr id="447" name="Google Shape;447;p70"/>
          <p:cNvCxnSpPr/>
          <p:nvPr/>
        </p:nvCxnSpPr>
        <p:spPr>
          <a:xfrm rot="10800000">
            <a:off x="1527550" y="2503175"/>
            <a:ext cx="819600" cy="0"/>
          </a:xfrm>
          <a:prstGeom prst="straightConnector1">
            <a:avLst/>
          </a:prstGeom>
          <a:noFill/>
          <a:ln w="9525" cap="flat" cmpd="sng">
            <a:solidFill>
              <a:srgbClr val="434343"/>
            </a:solidFill>
            <a:prstDash val="solid"/>
            <a:round/>
            <a:headEnd type="none" w="med" len="med"/>
            <a:tailEnd type="none" w="med" len="med"/>
          </a:ln>
        </p:spPr>
      </p:cxnSp>
      <p:sp>
        <p:nvSpPr>
          <p:cNvPr id="448" name="Google Shape;448;p70"/>
          <p:cNvSpPr txBox="1">
            <a:spLocks noGrp="1"/>
          </p:cNvSpPr>
          <p:nvPr>
            <p:ph type="subTitle" idx="2"/>
          </p:nvPr>
        </p:nvSpPr>
        <p:spPr>
          <a:xfrm>
            <a:off x="3978788"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cxnSp>
        <p:nvCxnSpPr>
          <p:cNvPr id="449" name="Google Shape;449;p70"/>
          <p:cNvCxnSpPr/>
          <p:nvPr/>
        </p:nvCxnSpPr>
        <p:spPr>
          <a:xfrm rot="10800000">
            <a:off x="4162163" y="2503175"/>
            <a:ext cx="819600" cy="0"/>
          </a:xfrm>
          <a:prstGeom prst="straightConnector1">
            <a:avLst/>
          </a:prstGeom>
          <a:noFill/>
          <a:ln w="9525" cap="flat" cmpd="sng">
            <a:solidFill>
              <a:srgbClr val="434343"/>
            </a:solidFill>
            <a:prstDash val="solid"/>
            <a:round/>
            <a:headEnd type="none" w="med" len="med"/>
            <a:tailEnd type="none" w="med" len="med"/>
          </a:ln>
        </p:spPr>
      </p:cxnSp>
      <p:sp>
        <p:nvSpPr>
          <p:cNvPr id="450" name="Google Shape;450;p70"/>
          <p:cNvSpPr txBox="1">
            <a:spLocks noGrp="1"/>
          </p:cNvSpPr>
          <p:nvPr>
            <p:ph type="subTitle" idx="3"/>
          </p:nvPr>
        </p:nvSpPr>
        <p:spPr>
          <a:xfrm>
            <a:off x="6613388"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cxnSp>
        <p:nvCxnSpPr>
          <p:cNvPr id="451" name="Google Shape;451;p70"/>
          <p:cNvCxnSpPr/>
          <p:nvPr/>
        </p:nvCxnSpPr>
        <p:spPr>
          <a:xfrm rot="10800000">
            <a:off x="6796763" y="2503175"/>
            <a:ext cx="819600" cy="0"/>
          </a:xfrm>
          <a:prstGeom prst="straightConnector1">
            <a:avLst/>
          </a:prstGeom>
          <a:noFill/>
          <a:ln w="9525" cap="flat" cmpd="sng">
            <a:solidFill>
              <a:srgbClr val="434343"/>
            </a:solidFill>
            <a:prstDash val="solid"/>
            <a:round/>
            <a:headEnd type="none" w="med" len="med"/>
            <a:tailEnd type="none" w="med" len="med"/>
          </a:ln>
        </p:spPr>
      </p:cxnSp>
      <p:sp>
        <p:nvSpPr>
          <p:cNvPr id="452" name="Google Shape;452;p70"/>
          <p:cNvSpPr txBox="1">
            <a:spLocks noGrp="1"/>
          </p:cNvSpPr>
          <p:nvPr>
            <p:ph type="subTitle" idx="4"/>
          </p:nvPr>
        </p:nvSpPr>
        <p:spPr>
          <a:xfrm>
            <a:off x="737200" y="3363400"/>
            <a:ext cx="2400300" cy="596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453" name="Google Shape;453;p70"/>
          <p:cNvSpPr txBox="1">
            <a:spLocks noGrp="1"/>
          </p:cNvSpPr>
          <p:nvPr>
            <p:ph type="subTitle" idx="5"/>
          </p:nvPr>
        </p:nvSpPr>
        <p:spPr>
          <a:xfrm>
            <a:off x="3371850" y="3363400"/>
            <a:ext cx="2400300" cy="644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454" name="Google Shape;454;p70"/>
          <p:cNvSpPr txBox="1">
            <a:spLocks noGrp="1"/>
          </p:cNvSpPr>
          <p:nvPr>
            <p:ph type="subTitle" idx="6"/>
          </p:nvPr>
        </p:nvSpPr>
        <p:spPr>
          <a:xfrm>
            <a:off x="6006500" y="3363400"/>
            <a:ext cx="2400300" cy="644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455" name="Google Shape;455;p70"/>
          <p:cNvSpPr txBox="1">
            <a:spLocks noGrp="1"/>
          </p:cNvSpPr>
          <p:nvPr>
            <p:ph type="subTitle" idx="7"/>
          </p:nvPr>
        </p:nvSpPr>
        <p:spPr>
          <a:xfrm>
            <a:off x="1344100"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456" name="Google Shape;456;p70"/>
          <p:cNvSpPr txBox="1">
            <a:spLocks noGrp="1"/>
          </p:cNvSpPr>
          <p:nvPr>
            <p:ph type="subTitle" idx="8"/>
          </p:nvPr>
        </p:nvSpPr>
        <p:spPr>
          <a:xfrm>
            <a:off x="3978713"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457" name="Google Shape;457;p70"/>
          <p:cNvSpPr txBox="1">
            <a:spLocks noGrp="1"/>
          </p:cNvSpPr>
          <p:nvPr>
            <p:ph type="subTitle" idx="9"/>
          </p:nvPr>
        </p:nvSpPr>
        <p:spPr>
          <a:xfrm>
            <a:off x="6613313"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458" name="Google Shape;458;p70"/>
          <p:cNvSpPr txBox="1">
            <a:spLocks noGrp="1"/>
          </p:cNvSpPr>
          <p:nvPr>
            <p:ph type="title"/>
          </p:nvPr>
        </p:nvSpPr>
        <p:spPr>
          <a:xfrm>
            <a:off x="314275" y="261050"/>
            <a:ext cx="6881400" cy="78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400"/>
              <a:buNone/>
              <a:defRPr sz="34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pic>
        <p:nvPicPr>
          <p:cNvPr id="459" name="Google Shape;459;p70"/>
          <p:cNvPicPr preferRelativeResize="0"/>
          <p:nvPr/>
        </p:nvPicPr>
        <p:blipFill>
          <a:blip r:embed="rId3">
            <a:alphaModFix/>
          </a:blip>
          <a:stretch>
            <a:fillRect/>
          </a:stretch>
        </p:blipFill>
        <p:spPr>
          <a:xfrm>
            <a:off x="7436412" y="75600"/>
            <a:ext cx="1486802" cy="1486802"/>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k. key facts dark green">
  <p:cSld name="CUSTOM_8_1_1_1_1_1_1_1">
    <p:bg>
      <p:bgPr>
        <a:blipFill>
          <a:blip r:embed="rId2">
            <a:alphaModFix/>
          </a:blip>
          <a:stretch>
            <a:fillRect/>
          </a:stretch>
        </a:blipFill>
        <a:effectLst/>
      </p:bgPr>
    </p:bg>
    <p:spTree>
      <p:nvGrpSpPr>
        <p:cNvPr id="1" name="Shape 460"/>
        <p:cNvGrpSpPr/>
        <p:nvPr/>
      </p:nvGrpSpPr>
      <p:grpSpPr>
        <a:xfrm>
          <a:off x="0" y="0"/>
          <a:ext cx="0" cy="0"/>
          <a:chOff x="0" y="0"/>
          <a:chExt cx="0" cy="0"/>
        </a:xfrm>
      </p:grpSpPr>
      <p:sp>
        <p:nvSpPr>
          <p:cNvPr id="461" name="Google Shape;461;p71"/>
          <p:cNvSpPr/>
          <p:nvPr/>
        </p:nvSpPr>
        <p:spPr>
          <a:xfrm>
            <a:off x="1234450" y="1796800"/>
            <a:ext cx="1405800" cy="1364700"/>
          </a:xfrm>
          <a:prstGeom prst="roundRect">
            <a:avLst>
              <a:gd name="adj" fmla="val 16667"/>
            </a:avLst>
          </a:prstGeom>
          <a:solidFill>
            <a:srgbClr val="E6E4DB"/>
          </a:solidFill>
          <a:ln w="76200" cap="flat" cmpd="sng">
            <a:solidFill>
              <a:srgbClr val="1448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71"/>
          <p:cNvSpPr/>
          <p:nvPr/>
        </p:nvSpPr>
        <p:spPr>
          <a:xfrm>
            <a:off x="3869100" y="1796800"/>
            <a:ext cx="1405800" cy="1364700"/>
          </a:xfrm>
          <a:prstGeom prst="roundRect">
            <a:avLst>
              <a:gd name="adj" fmla="val 16667"/>
            </a:avLst>
          </a:prstGeom>
          <a:solidFill>
            <a:srgbClr val="E6E4DB"/>
          </a:solidFill>
          <a:ln w="76200" cap="flat" cmpd="sng">
            <a:solidFill>
              <a:srgbClr val="1448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71"/>
          <p:cNvSpPr/>
          <p:nvPr/>
        </p:nvSpPr>
        <p:spPr>
          <a:xfrm>
            <a:off x="6503750" y="1796800"/>
            <a:ext cx="1405800" cy="1364700"/>
          </a:xfrm>
          <a:prstGeom prst="roundRect">
            <a:avLst>
              <a:gd name="adj" fmla="val 16667"/>
            </a:avLst>
          </a:prstGeom>
          <a:solidFill>
            <a:srgbClr val="E6E4DB"/>
          </a:solidFill>
          <a:ln w="76200" cap="flat" cmpd="sng">
            <a:solidFill>
              <a:srgbClr val="1448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71"/>
          <p:cNvSpPr txBox="1">
            <a:spLocks noGrp="1"/>
          </p:cNvSpPr>
          <p:nvPr>
            <p:ph type="subTitle" idx="1"/>
          </p:nvPr>
        </p:nvSpPr>
        <p:spPr>
          <a:xfrm>
            <a:off x="1344175"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cxnSp>
        <p:nvCxnSpPr>
          <p:cNvPr id="465" name="Google Shape;465;p71"/>
          <p:cNvCxnSpPr/>
          <p:nvPr/>
        </p:nvCxnSpPr>
        <p:spPr>
          <a:xfrm rot="10800000">
            <a:off x="1527550" y="2503175"/>
            <a:ext cx="819600" cy="0"/>
          </a:xfrm>
          <a:prstGeom prst="straightConnector1">
            <a:avLst/>
          </a:prstGeom>
          <a:noFill/>
          <a:ln w="9525" cap="flat" cmpd="sng">
            <a:solidFill>
              <a:srgbClr val="434343"/>
            </a:solidFill>
            <a:prstDash val="solid"/>
            <a:round/>
            <a:headEnd type="none" w="med" len="med"/>
            <a:tailEnd type="none" w="med" len="med"/>
          </a:ln>
        </p:spPr>
      </p:cxnSp>
      <p:sp>
        <p:nvSpPr>
          <p:cNvPr id="466" name="Google Shape;466;p71"/>
          <p:cNvSpPr txBox="1">
            <a:spLocks noGrp="1"/>
          </p:cNvSpPr>
          <p:nvPr>
            <p:ph type="subTitle" idx="2"/>
          </p:nvPr>
        </p:nvSpPr>
        <p:spPr>
          <a:xfrm>
            <a:off x="3978788"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cxnSp>
        <p:nvCxnSpPr>
          <p:cNvPr id="467" name="Google Shape;467;p71"/>
          <p:cNvCxnSpPr/>
          <p:nvPr/>
        </p:nvCxnSpPr>
        <p:spPr>
          <a:xfrm rot="10800000">
            <a:off x="4162163" y="2503175"/>
            <a:ext cx="819600" cy="0"/>
          </a:xfrm>
          <a:prstGeom prst="straightConnector1">
            <a:avLst/>
          </a:prstGeom>
          <a:noFill/>
          <a:ln w="9525" cap="flat" cmpd="sng">
            <a:solidFill>
              <a:srgbClr val="434343"/>
            </a:solidFill>
            <a:prstDash val="solid"/>
            <a:round/>
            <a:headEnd type="none" w="med" len="med"/>
            <a:tailEnd type="none" w="med" len="med"/>
          </a:ln>
        </p:spPr>
      </p:cxnSp>
      <p:sp>
        <p:nvSpPr>
          <p:cNvPr id="468" name="Google Shape;468;p71"/>
          <p:cNvSpPr txBox="1">
            <a:spLocks noGrp="1"/>
          </p:cNvSpPr>
          <p:nvPr>
            <p:ph type="subTitle" idx="3"/>
          </p:nvPr>
        </p:nvSpPr>
        <p:spPr>
          <a:xfrm>
            <a:off x="6613388"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cxnSp>
        <p:nvCxnSpPr>
          <p:cNvPr id="469" name="Google Shape;469;p71"/>
          <p:cNvCxnSpPr/>
          <p:nvPr/>
        </p:nvCxnSpPr>
        <p:spPr>
          <a:xfrm rot="10800000">
            <a:off x="6796763" y="2503175"/>
            <a:ext cx="819600" cy="0"/>
          </a:xfrm>
          <a:prstGeom prst="straightConnector1">
            <a:avLst/>
          </a:prstGeom>
          <a:noFill/>
          <a:ln w="9525" cap="flat" cmpd="sng">
            <a:solidFill>
              <a:srgbClr val="434343"/>
            </a:solidFill>
            <a:prstDash val="solid"/>
            <a:round/>
            <a:headEnd type="none" w="med" len="med"/>
            <a:tailEnd type="none" w="med" len="med"/>
          </a:ln>
        </p:spPr>
      </p:cxnSp>
      <p:sp>
        <p:nvSpPr>
          <p:cNvPr id="470" name="Google Shape;470;p71"/>
          <p:cNvSpPr txBox="1">
            <a:spLocks noGrp="1"/>
          </p:cNvSpPr>
          <p:nvPr>
            <p:ph type="subTitle" idx="4"/>
          </p:nvPr>
        </p:nvSpPr>
        <p:spPr>
          <a:xfrm>
            <a:off x="737200" y="3363400"/>
            <a:ext cx="2400300" cy="596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471" name="Google Shape;471;p71"/>
          <p:cNvSpPr txBox="1">
            <a:spLocks noGrp="1"/>
          </p:cNvSpPr>
          <p:nvPr>
            <p:ph type="subTitle" idx="5"/>
          </p:nvPr>
        </p:nvSpPr>
        <p:spPr>
          <a:xfrm>
            <a:off x="3371850" y="3363400"/>
            <a:ext cx="2400300" cy="644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472" name="Google Shape;472;p71"/>
          <p:cNvSpPr txBox="1">
            <a:spLocks noGrp="1"/>
          </p:cNvSpPr>
          <p:nvPr>
            <p:ph type="subTitle" idx="6"/>
          </p:nvPr>
        </p:nvSpPr>
        <p:spPr>
          <a:xfrm>
            <a:off x="6006500" y="3363400"/>
            <a:ext cx="2400300" cy="644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473" name="Google Shape;473;p71"/>
          <p:cNvSpPr txBox="1">
            <a:spLocks noGrp="1"/>
          </p:cNvSpPr>
          <p:nvPr>
            <p:ph type="subTitle" idx="7"/>
          </p:nvPr>
        </p:nvSpPr>
        <p:spPr>
          <a:xfrm>
            <a:off x="1344100"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474" name="Google Shape;474;p71"/>
          <p:cNvSpPr txBox="1">
            <a:spLocks noGrp="1"/>
          </p:cNvSpPr>
          <p:nvPr>
            <p:ph type="subTitle" idx="8"/>
          </p:nvPr>
        </p:nvSpPr>
        <p:spPr>
          <a:xfrm>
            <a:off x="3978713"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475" name="Google Shape;475;p71"/>
          <p:cNvSpPr txBox="1">
            <a:spLocks noGrp="1"/>
          </p:cNvSpPr>
          <p:nvPr>
            <p:ph type="subTitle" idx="9"/>
          </p:nvPr>
        </p:nvSpPr>
        <p:spPr>
          <a:xfrm>
            <a:off x="6613313"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476" name="Google Shape;476;p71"/>
          <p:cNvSpPr txBox="1">
            <a:spLocks noGrp="1"/>
          </p:cNvSpPr>
          <p:nvPr>
            <p:ph type="title"/>
          </p:nvPr>
        </p:nvSpPr>
        <p:spPr>
          <a:xfrm>
            <a:off x="314275" y="261050"/>
            <a:ext cx="6881400" cy="78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400"/>
              <a:buNone/>
              <a:defRPr sz="34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pic>
        <p:nvPicPr>
          <p:cNvPr id="477" name="Google Shape;477;p71"/>
          <p:cNvPicPr preferRelativeResize="0"/>
          <p:nvPr/>
        </p:nvPicPr>
        <p:blipFill>
          <a:blip r:embed="rId3">
            <a:alphaModFix/>
          </a:blip>
          <a:stretch>
            <a:fillRect/>
          </a:stretch>
        </p:blipFill>
        <p:spPr>
          <a:xfrm>
            <a:off x="7436412" y="75600"/>
            <a:ext cx="1486802" cy="148680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 title slide warm grey">
  <p:cSld name="TITLE_1_1_1_1_1_1_1">
    <p:bg>
      <p:bgPr>
        <a:solidFill>
          <a:srgbClr val="A6A091"/>
        </a:solidFill>
        <a:effectLst/>
      </p:bgPr>
    </p:bg>
    <p:spTree>
      <p:nvGrpSpPr>
        <p:cNvPr id="1" name="Shape 39"/>
        <p:cNvGrpSpPr/>
        <p:nvPr/>
      </p:nvGrpSpPr>
      <p:grpSpPr>
        <a:xfrm>
          <a:off x="0" y="0"/>
          <a:ext cx="0" cy="0"/>
          <a:chOff x="0" y="0"/>
          <a:chExt cx="0" cy="0"/>
        </a:xfrm>
      </p:grpSpPr>
      <p:sp>
        <p:nvSpPr>
          <p:cNvPr id="40" name="Google Shape;40;p8"/>
          <p:cNvSpPr txBox="1">
            <a:spLocks noGrp="1"/>
          </p:cNvSpPr>
          <p:nvPr>
            <p:ph type="ctrTitle"/>
          </p:nvPr>
        </p:nvSpPr>
        <p:spPr>
          <a:xfrm>
            <a:off x="311700" y="1492475"/>
            <a:ext cx="5130000" cy="3071700"/>
          </a:xfrm>
          <a:prstGeom prst="rect">
            <a:avLst/>
          </a:prstGeom>
        </p:spPr>
        <p:txBody>
          <a:bodyPr spcFirstLastPara="1" wrap="square" lIns="91425" tIns="91425" rIns="91425" bIns="91425" anchor="t" anchorCtr="0">
            <a:noAutofit/>
          </a:bodyPr>
          <a:lstStyle>
            <a:lvl1pPr lvl="0" rtl="0">
              <a:lnSpc>
                <a:spcPct val="88000"/>
              </a:lnSpc>
              <a:spcBef>
                <a:spcPts val="0"/>
              </a:spcBef>
              <a:spcAft>
                <a:spcPts val="0"/>
              </a:spcAft>
              <a:buSzPts val="5900"/>
              <a:buNone/>
              <a:defRPr sz="59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42" name="Google Shape;42;p8"/>
          <p:cNvSpPr txBox="1">
            <a:spLocks noGrp="1"/>
          </p:cNvSpPr>
          <p:nvPr>
            <p:ph type="title" idx="2"/>
          </p:nvPr>
        </p:nvSpPr>
        <p:spPr>
          <a:xfrm>
            <a:off x="370225" y="439125"/>
            <a:ext cx="2815500" cy="709800"/>
          </a:xfrm>
          <a:prstGeom prst="rect">
            <a:avLst/>
          </a:prstGeom>
        </p:spPr>
        <p:txBody>
          <a:bodyPr spcFirstLastPara="1" wrap="square" lIns="91425" tIns="91425" rIns="91425" bIns="91425" anchor="t" anchorCtr="0">
            <a:noAutofit/>
          </a:bodyPr>
          <a:lstStyle>
            <a:lvl1pPr lvl="0" rtl="0">
              <a:spcBef>
                <a:spcPts val="0"/>
              </a:spcBef>
              <a:spcAft>
                <a:spcPts val="0"/>
              </a:spcAft>
              <a:buSzPts val="1250"/>
              <a:buFont typeface="Inter"/>
              <a:buNone/>
              <a:defRPr sz="1250" b="0">
                <a:latin typeface="Inter"/>
                <a:ea typeface="Inter"/>
                <a:cs typeface="Inter"/>
                <a:sym typeface="Inte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43" name="Google Shape;43;p8"/>
          <p:cNvPicPr preferRelativeResize="0"/>
          <p:nvPr/>
        </p:nvPicPr>
        <p:blipFill>
          <a:blip r:embed="rId2">
            <a:alphaModFix/>
          </a:blip>
          <a:stretch>
            <a:fillRect/>
          </a:stretch>
        </p:blipFill>
        <p:spPr>
          <a:xfrm>
            <a:off x="7344000" y="75600"/>
            <a:ext cx="1694126" cy="1694126"/>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k. key facts light green">
  <p:cSld name="CUSTOM_8_1_1_1_1_1_1_1_1">
    <p:bg>
      <p:bgPr>
        <a:blipFill>
          <a:blip r:embed="rId2">
            <a:alphaModFix/>
          </a:blip>
          <a:stretch>
            <a:fillRect/>
          </a:stretch>
        </a:blipFill>
        <a:effectLst/>
      </p:bgPr>
    </p:bg>
    <p:spTree>
      <p:nvGrpSpPr>
        <p:cNvPr id="1" name="Shape 478"/>
        <p:cNvGrpSpPr/>
        <p:nvPr/>
      </p:nvGrpSpPr>
      <p:grpSpPr>
        <a:xfrm>
          <a:off x="0" y="0"/>
          <a:ext cx="0" cy="0"/>
          <a:chOff x="0" y="0"/>
          <a:chExt cx="0" cy="0"/>
        </a:xfrm>
      </p:grpSpPr>
      <p:sp>
        <p:nvSpPr>
          <p:cNvPr id="479" name="Google Shape;479;p72"/>
          <p:cNvSpPr/>
          <p:nvPr/>
        </p:nvSpPr>
        <p:spPr>
          <a:xfrm>
            <a:off x="1234450" y="1796800"/>
            <a:ext cx="1405800" cy="1364700"/>
          </a:xfrm>
          <a:prstGeom prst="roundRect">
            <a:avLst>
              <a:gd name="adj" fmla="val 16667"/>
            </a:avLst>
          </a:prstGeom>
          <a:solidFill>
            <a:srgbClr val="E6E4DB"/>
          </a:solidFill>
          <a:ln w="76200" cap="flat" cmpd="sng">
            <a:solidFill>
              <a:srgbClr val="78BF2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72"/>
          <p:cNvSpPr/>
          <p:nvPr/>
        </p:nvSpPr>
        <p:spPr>
          <a:xfrm>
            <a:off x="3869100" y="1796800"/>
            <a:ext cx="1405800" cy="1364700"/>
          </a:xfrm>
          <a:prstGeom prst="roundRect">
            <a:avLst>
              <a:gd name="adj" fmla="val 16667"/>
            </a:avLst>
          </a:prstGeom>
          <a:solidFill>
            <a:srgbClr val="E6E4DB"/>
          </a:solidFill>
          <a:ln w="76200" cap="flat" cmpd="sng">
            <a:solidFill>
              <a:srgbClr val="78BF2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2"/>
          <p:cNvSpPr/>
          <p:nvPr/>
        </p:nvSpPr>
        <p:spPr>
          <a:xfrm>
            <a:off x="6503750" y="1796800"/>
            <a:ext cx="1405800" cy="1364700"/>
          </a:xfrm>
          <a:prstGeom prst="roundRect">
            <a:avLst>
              <a:gd name="adj" fmla="val 16667"/>
            </a:avLst>
          </a:prstGeom>
          <a:solidFill>
            <a:srgbClr val="E6E4DB"/>
          </a:solidFill>
          <a:ln w="76200" cap="flat" cmpd="sng">
            <a:solidFill>
              <a:srgbClr val="78BF2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2"/>
          <p:cNvSpPr txBox="1">
            <a:spLocks noGrp="1"/>
          </p:cNvSpPr>
          <p:nvPr>
            <p:ph type="subTitle" idx="1"/>
          </p:nvPr>
        </p:nvSpPr>
        <p:spPr>
          <a:xfrm>
            <a:off x="1344175"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cxnSp>
        <p:nvCxnSpPr>
          <p:cNvPr id="483" name="Google Shape;483;p72"/>
          <p:cNvCxnSpPr/>
          <p:nvPr/>
        </p:nvCxnSpPr>
        <p:spPr>
          <a:xfrm rot="10800000">
            <a:off x="1527550" y="2503175"/>
            <a:ext cx="819600" cy="0"/>
          </a:xfrm>
          <a:prstGeom prst="straightConnector1">
            <a:avLst/>
          </a:prstGeom>
          <a:noFill/>
          <a:ln w="9525" cap="flat" cmpd="sng">
            <a:solidFill>
              <a:srgbClr val="434343"/>
            </a:solidFill>
            <a:prstDash val="solid"/>
            <a:round/>
            <a:headEnd type="none" w="med" len="med"/>
            <a:tailEnd type="none" w="med" len="med"/>
          </a:ln>
        </p:spPr>
      </p:cxnSp>
      <p:sp>
        <p:nvSpPr>
          <p:cNvPr id="484" name="Google Shape;484;p72"/>
          <p:cNvSpPr txBox="1">
            <a:spLocks noGrp="1"/>
          </p:cNvSpPr>
          <p:nvPr>
            <p:ph type="subTitle" idx="2"/>
          </p:nvPr>
        </p:nvSpPr>
        <p:spPr>
          <a:xfrm>
            <a:off x="3978788"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cxnSp>
        <p:nvCxnSpPr>
          <p:cNvPr id="485" name="Google Shape;485;p72"/>
          <p:cNvCxnSpPr/>
          <p:nvPr/>
        </p:nvCxnSpPr>
        <p:spPr>
          <a:xfrm rot="10800000">
            <a:off x="4162163" y="2503175"/>
            <a:ext cx="819600" cy="0"/>
          </a:xfrm>
          <a:prstGeom prst="straightConnector1">
            <a:avLst/>
          </a:prstGeom>
          <a:noFill/>
          <a:ln w="9525" cap="flat" cmpd="sng">
            <a:solidFill>
              <a:srgbClr val="434343"/>
            </a:solidFill>
            <a:prstDash val="solid"/>
            <a:round/>
            <a:headEnd type="none" w="med" len="med"/>
            <a:tailEnd type="none" w="med" len="med"/>
          </a:ln>
        </p:spPr>
      </p:cxnSp>
      <p:sp>
        <p:nvSpPr>
          <p:cNvPr id="486" name="Google Shape;486;p72"/>
          <p:cNvSpPr txBox="1">
            <a:spLocks noGrp="1"/>
          </p:cNvSpPr>
          <p:nvPr>
            <p:ph type="subTitle" idx="3"/>
          </p:nvPr>
        </p:nvSpPr>
        <p:spPr>
          <a:xfrm>
            <a:off x="6613388"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cxnSp>
        <p:nvCxnSpPr>
          <p:cNvPr id="487" name="Google Shape;487;p72"/>
          <p:cNvCxnSpPr/>
          <p:nvPr/>
        </p:nvCxnSpPr>
        <p:spPr>
          <a:xfrm rot="10800000">
            <a:off x="6796763" y="2503175"/>
            <a:ext cx="819600" cy="0"/>
          </a:xfrm>
          <a:prstGeom prst="straightConnector1">
            <a:avLst/>
          </a:prstGeom>
          <a:noFill/>
          <a:ln w="9525" cap="flat" cmpd="sng">
            <a:solidFill>
              <a:srgbClr val="434343"/>
            </a:solidFill>
            <a:prstDash val="solid"/>
            <a:round/>
            <a:headEnd type="none" w="med" len="med"/>
            <a:tailEnd type="none" w="med" len="med"/>
          </a:ln>
        </p:spPr>
      </p:cxnSp>
      <p:sp>
        <p:nvSpPr>
          <p:cNvPr id="488" name="Google Shape;488;p72"/>
          <p:cNvSpPr txBox="1">
            <a:spLocks noGrp="1"/>
          </p:cNvSpPr>
          <p:nvPr>
            <p:ph type="subTitle" idx="4"/>
          </p:nvPr>
        </p:nvSpPr>
        <p:spPr>
          <a:xfrm>
            <a:off x="737200" y="3363400"/>
            <a:ext cx="2400300" cy="596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489" name="Google Shape;489;p72"/>
          <p:cNvSpPr txBox="1">
            <a:spLocks noGrp="1"/>
          </p:cNvSpPr>
          <p:nvPr>
            <p:ph type="subTitle" idx="5"/>
          </p:nvPr>
        </p:nvSpPr>
        <p:spPr>
          <a:xfrm>
            <a:off x="3371850" y="3363400"/>
            <a:ext cx="2400300" cy="644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490" name="Google Shape;490;p72"/>
          <p:cNvSpPr txBox="1">
            <a:spLocks noGrp="1"/>
          </p:cNvSpPr>
          <p:nvPr>
            <p:ph type="subTitle" idx="6"/>
          </p:nvPr>
        </p:nvSpPr>
        <p:spPr>
          <a:xfrm>
            <a:off x="6006500" y="3363400"/>
            <a:ext cx="2400300" cy="644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491" name="Google Shape;491;p72"/>
          <p:cNvSpPr txBox="1">
            <a:spLocks noGrp="1"/>
          </p:cNvSpPr>
          <p:nvPr>
            <p:ph type="subTitle" idx="7"/>
          </p:nvPr>
        </p:nvSpPr>
        <p:spPr>
          <a:xfrm>
            <a:off x="1344100"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492" name="Google Shape;492;p72"/>
          <p:cNvSpPr txBox="1">
            <a:spLocks noGrp="1"/>
          </p:cNvSpPr>
          <p:nvPr>
            <p:ph type="subTitle" idx="8"/>
          </p:nvPr>
        </p:nvSpPr>
        <p:spPr>
          <a:xfrm>
            <a:off x="3978713"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493" name="Google Shape;493;p72"/>
          <p:cNvSpPr txBox="1">
            <a:spLocks noGrp="1"/>
          </p:cNvSpPr>
          <p:nvPr>
            <p:ph type="subTitle" idx="9"/>
          </p:nvPr>
        </p:nvSpPr>
        <p:spPr>
          <a:xfrm>
            <a:off x="6613313"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494" name="Google Shape;494;p72"/>
          <p:cNvSpPr txBox="1">
            <a:spLocks noGrp="1"/>
          </p:cNvSpPr>
          <p:nvPr>
            <p:ph type="title"/>
          </p:nvPr>
        </p:nvSpPr>
        <p:spPr>
          <a:xfrm>
            <a:off x="314275" y="261050"/>
            <a:ext cx="6881400" cy="7872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sz="34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pic>
        <p:nvPicPr>
          <p:cNvPr id="495" name="Google Shape;495;p72"/>
          <p:cNvPicPr preferRelativeResize="0"/>
          <p:nvPr/>
        </p:nvPicPr>
        <p:blipFill>
          <a:blip r:embed="rId3">
            <a:alphaModFix/>
          </a:blip>
          <a:stretch>
            <a:fillRect/>
          </a:stretch>
        </p:blipFill>
        <p:spPr>
          <a:xfrm>
            <a:off x="7436475" y="74950"/>
            <a:ext cx="1486674" cy="1486674"/>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l. text columns dark green">
  <p:cSld name="CUSTOM_9">
    <p:bg>
      <p:bgPr>
        <a:blipFill>
          <a:blip r:embed="rId2">
            <a:alphaModFix/>
          </a:blip>
          <a:stretch>
            <a:fillRect/>
          </a:stretch>
        </a:blipFill>
        <a:effectLst/>
      </p:bgPr>
    </p:bg>
    <p:spTree>
      <p:nvGrpSpPr>
        <p:cNvPr id="1" name="Shape 496"/>
        <p:cNvGrpSpPr/>
        <p:nvPr/>
      </p:nvGrpSpPr>
      <p:grpSpPr>
        <a:xfrm>
          <a:off x="0" y="0"/>
          <a:ext cx="0" cy="0"/>
          <a:chOff x="0" y="0"/>
          <a:chExt cx="0" cy="0"/>
        </a:xfrm>
      </p:grpSpPr>
      <p:sp>
        <p:nvSpPr>
          <p:cNvPr id="497" name="Google Shape;497;p73"/>
          <p:cNvSpPr txBox="1">
            <a:spLocks noGrp="1"/>
          </p:cNvSpPr>
          <p:nvPr>
            <p:ph type="body" idx="1"/>
          </p:nvPr>
        </p:nvSpPr>
        <p:spPr>
          <a:xfrm>
            <a:off x="314275" y="2044425"/>
            <a:ext cx="3834900" cy="30381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498" name="Google Shape;498;p73"/>
          <p:cNvSpPr txBox="1">
            <a:spLocks noGrp="1"/>
          </p:cNvSpPr>
          <p:nvPr>
            <p:ph type="body" idx="2"/>
          </p:nvPr>
        </p:nvSpPr>
        <p:spPr>
          <a:xfrm>
            <a:off x="4971625" y="2044425"/>
            <a:ext cx="3834900" cy="30381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499" name="Google Shape;499;p73"/>
          <p:cNvSpPr txBox="1">
            <a:spLocks noGrp="1"/>
          </p:cNvSpPr>
          <p:nvPr>
            <p:ph type="subTitle" idx="3"/>
          </p:nvPr>
        </p:nvSpPr>
        <p:spPr>
          <a:xfrm>
            <a:off x="325225" y="1487350"/>
            <a:ext cx="4101000" cy="475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2200"/>
              <a:buFont typeface="Inter SemiBold"/>
              <a:buNone/>
              <a:defRPr sz="2200">
                <a:solidFill>
                  <a:schemeClr val="dk1"/>
                </a:solidFill>
                <a:latin typeface="Inter SemiBold"/>
                <a:ea typeface="Inter SemiBold"/>
                <a:cs typeface="Inter SemiBold"/>
                <a:sym typeface="Inter SemiBold"/>
              </a:defRPr>
            </a:lvl1pPr>
            <a:lvl2pPr lvl="1">
              <a:spcBef>
                <a:spcPts val="0"/>
              </a:spcBef>
              <a:spcAft>
                <a:spcPts val="0"/>
              </a:spcAft>
              <a:buSzPts val="1400"/>
              <a:buFont typeface="Inter SemiBold"/>
              <a:buNone/>
              <a:defRPr>
                <a:latin typeface="Inter SemiBold"/>
                <a:ea typeface="Inter SemiBold"/>
                <a:cs typeface="Inter SemiBold"/>
                <a:sym typeface="Inter SemiBold"/>
              </a:defRPr>
            </a:lvl2pPr>
            <a:lvl3pPr lvl="2">
              <a:spcBef>
                <a:spcPts val="0"/>
              </a:spcBef>
              <a:spcAft>
                <a:spcPts val="0"/>
              </a:spcAft>
              <a:buSzPts val="1400"/>
              <a:buFont typeface="Inter SemiBold"/>
              <a:buNone/>
              <a:defRPr>
                <a:latin typeface="Inter SemiBold"/>
                <a:ea typeface="Inter SemiBold"/>
                <a:cs typeface="Inter SemiBold"/>
                <a:sym typeface="Inter SemiBold"/>
              </a:defRPr>
            </a:lvl3pPr>
            <a:lvl4pPr lvl="3">
              <a:spcBef>
                <a:spcPts val="0"/>
              </a:spcBef>
              <a:spcAft>
                <a:spcPts val="0"/>
              </a:spcAft>
              <a:buSzPts val="1400"/>
              <a:buFont typeface="Inter SemiBold"/>
              <a:buNone/>
              <a:defRPr>
                <a:latin typeface="Inter SemiBold"/>
                <a:ea typeface="Inter SemiBold"/>
                <a:cs typeface="Inter SemiBold"/>
                <a:sym typeface="Inter SemiBold"/>
              </a:defRPr>
            </a:lvl4pPr>
            <a:lvl5pPr lvl="4">
              <a:spcBef>
                <a:spcPts val="0"/>
              </a:spcBef>
              <a:spcAft>
                <a:spcPts val="0"/>
              </a:spcAft>
              <a:buSzPts val="1400"/>
              <a:buFont typeface="Inter SemiBold"/>
              <a:buNone/>
              <a:defRPr>
                <a:latin typeface="Inter SemiBold"/>
                <a:ea typeface="Inter SemiBold"/>
                <a:cs typeface="Inter SemiBold"/>
                <a:sym typeface="Inter SemiBold"/>
              </a:defRPr>
            </a:lvl5pPr>
            <a:lvl6pPr lvl="5">
              <a:spcBef>
                <a:spcPts val="0"/>
              </a:spcBef>
              <a:spcAft>
                <a:spcPts val="0"/>
              </a:spcAft>
              <a:buSzPts val="1400"/>
              <a:buFont typeface="Inter SemiBold"/>
              <a:buNone/>
              <a:defRPr>
                <a:latin typeface="Inter SemiBold"/>
                <a:ea typeface="Inter SemiBold"/>
                <a:cs typeface="Inter SemiBold"/>
                <a:sym typeface="Inter SemiBold"/>
              </a:defRPr>
            </a:lvl6pPr>
            <a:lvl7pPr lvl="6">
              <a:spcBef>
                <a:spcPts val="0"/>
              </a:spcBef>
              <a:spcAft>
                <a:spcPts val="0"/>
              </a:spcAft>
              <a:buSzPts val="1400"/>
              <a:buFont typeface="Inter SemiBold"/>
              <a:buNone/>
              <a:defRPr>
                <a:latin typeface="Inter SemiBold"/>
                <a:ea typeface="Inter SemiBold"/>
                <a:cs typeface="Inter SemiBold"/>
                <a:sym typeface="Inter SemiBold"/>
              </a:defRPr>
            </a:lvl7pPr>
            <a:lvl8pPr lvl="7">
              <a:spcBef>
                <a:spcPts val="0"/>
              </a:spcBef>
              <a:spcAft>
                <a:spcPts val="0"/>
              </a:spcAft>
              <a:buSzPts val="1400"/>
              <a:buFont typeface="Inter SemiBold"/>
              <a:buNone/>
              <a:defRPr>
                <a:latin typeface="Inter SemiBold"/>
                <a:ea typeface="Inter SemiBold"/>
                <a:cs typeface="Inter SemiBold"/>
                <a:sym typeface="Inter SemiBold"/>
              </a:defRPr>
            </a:lvl8pPr>
            <a:lvl9pPr lvl="8">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500" name="Google Shape;500;p73"/>
          <p:cNvSpPr txBox="1">
            <a:spLocks noGrp="1"/>
          </p:cNvSpPr>
          <p:nvPr>
            <p:ph type="subTitle" idx="4"/>
          </p:nvPr>
        </p:nvSpPr>
        <p:spPr>
          <a:xfrm>
            <a:off x="4973425" y="1487350"/>
            <a:ext cx="4101000" cy="475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200"/>
              <a:buFont typeface="Inter SemiBold"/>
              <a:buNone/>
              <a:defRPr sz="2200">
                <a:solidFill>
                  <a:schemeClr val="dk1"/>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501" name="Google Shape;501;p73"/>
          <p:cNvSpPr txBox="1">
            <a:spLocks noGrp="1"/>
          </p:cNvSpPr>
          <p:nvPr>
            <p:ph type="title"/>
          </p:nvPr>
        </p:nvSpPr>
        <p:spPr>
          <a:xfrm>
            <a:off x="314275" y="261050"/>
            <a:ext cx="6881400" cy="78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400"/>
              <a:buNone/>
              <a:defRPr sz="34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pic>
        <p:nvPicPr>
          <p:cNvPr id="502" name="Google Shape;502;p73"/>
          <p:cNvPicPr preferRelativeResize="0"/>
          <p:nvPr/>
        </p:nvPicPr>
        <p:blipFill>
          <a:blip r:embed="rId3">
            <a:alphaModFix/>
          </a:blip>
          <a:stretch>
            <a:fillRect/>
          </a:stretch>
        </p:blipFill>
        <p:spPr>
          <a:xfrm>
            <a:off x="7436412" y="75600"/>
            <a:ext cx="1486802" cy="1486802"/>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l. text columns light green">
  <p:cSld name="CUSTOM_9_2">
    <p:bg>
      <p:bgPr>
        <a:blipFill>
          <a:blip r:embed="rId2">
            <a:alphaModFix/>
          </a:blip>
          <a:stretch>
            <a:fillRect/>
          </a:stretch>
        </a:blipFill>
        <a:effectLst/>
      </p:bgPr>
    </p:bg>
    <p:spTree>
      <p:nvGrpSpPr>
        <p:cNvPr id="1" name="Shape 503"/>
        <p:cNvGrpSpPr/>
        <p:nvPr/>
      </p:nvGrpSpPr>
      <p:grpSpPr>
        <a:xfrm>
          <a:off x="0" y="0"/>
          <a:ext cx="0" cy="0"/>
          <a:chOff x="0" y="0"/>
          <a:chExt cx="0" cy="0"/>
        </a:xfrm>
      </p:grpSpPr>
      <p:sp>
        <p:nvSpPr>
          <p:cNvPr id="504" name="Google Shape;504;p74"/>
          <p:cNvSpPr txBox="1">
            <a:spLocks noGrp="1"/>
          </p:cNvSpPr>
          <p:nvPr>
            <p:ph type="body" idx="1"/>
          </p:nvPr>
        </p:nvSpPr>
        <p:spPr>
          <a:xfrm>
            <a:off x="314275" y="2044425"/>
            <a:ext cx="3834900" cy="30381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505" name="Google Shape;505;p74"/>
          <p:cNvSpPr txBox="1">
            <a:spLocks noGrp="1"/>
          </p:cNvSpPr>
          <p:nvPr>
            <p:ph type="body" idx="2"/>
          </p:nvPr>
        </p:nvSpPr>
        <p:spPr>
          <a:xfrm>
            <a:off x="4971625" y="2044425"/>
            <a:ext cx="3834900" cy="30381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506" name="Google Shape;506;p74"/>
          <p:cNvSpPr txBox="1">
            <a:spLocks noGrp="1"/>
          </p:cNvSpPr>
          <p:nvPr>
            <p:ph type="subTitle" idx="3"/>
          </p:nvPr>
        </p:nvSpPr>
        <p:spPr>
          <a:xfrm>
            <a:off x="325225" y="1487350"/>
            <a:ext cx="4101000" cy="475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200"/>
              <a:buFont typeface="Inter SemiBold"/>
              <a:buNone/>
              <a:defRPr sz="2200">
                <a:solidFill>
                  <a:schemeClr val="dk1"/>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507" name="Google Shape;507;p74"/>
          <p:cNvSpPr txBox="1">
            <a:spLocks noGrp="1"/>
          </p:cNvSpPr>
          <p:nvPr>
            <p:ph type="subTitle" idx="4"/>
          </p:nvPr>
        </p:nvSpPr>
        <p:spPr>
          <a:xfrm>
            <a:off x="4973425" y="1487350"/>
            <a:ext cx="4101000" cy="475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200"/>
              <a:buFont typeface="Inter SemiBold"/>
              <a:buNone/>
              <a:defRPr sz="2200">
                <a:solidFill>
                  <a:schemeClr val="dk1"/>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508" name="Google Shape;508;p74"/>
          <p:cNvSpPr txBox="1">
            <a:spLocks noGrp="1"/>
          </p:cNvSpPr>
          <p:nvPr>
            <p:ph type="title"/>
          </p:nvPr>
        </p:nvSpPr>
        <p:spPr>
          <a:xfrm>
            <a:off x="314275" y="261050"/>
            <a:ext cx="6881400" cy="7872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sz="34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pic>
        <p:nvPicPr>
          <p:cNvPr id="509" name="Google Shape;509;p74"/>
          <p:cNvPicPr preferRelativeResize="0"/>
          <p:nvPr/>
        </p:nvPicPr>
        <p:blipFill>
          <a:blip r:embed="rId3">
            <a:alphaModFix/>
          </a:blip>
          <a:stretch>
            <a:fillRect/>
          </a:stretch>
        </p:blipFill>
        <p:spPr>
          <a:xfrm>
            <a:off x="7436475" y="74950"/>
            <a:ext cx="1486674" cy="1486674"/>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l. text columns warm grey">
  <p:cSld name="CUSTOM_9_1">
    <p:bg>
      <p:bgPr>
        <a:blipFill>
          <a:blip r:embed="rId2">
            <a:alphaModFix/>
          </a:blip>
          <a:stretch>
            <a:fillRect/>
          </a:stretch>
        </a:blipFill>
        <a:effectLst/>
      </p:bgPr>
    </p:bg>
    <p:spTree>
      <p:nvGrpSpPr>
        <p:cNvPr id="1" name="Shape 510"/>
        <p:cNvGrpSpPr/>
        <p:nvPr/>
      </p:nvGrpSpPr>
      <p:grpSpPr>
        <a:xfrm>
          <a:off x="0" y="0"/>
          <a:ext cx="0" cy="0"/>
          <a:chOff x="0" y="0"/>
          <a:chExt cx="0" cy="0"/>
        </a:xfrm>
      </p:grpSpPr>
      <p:sp>
        <p:nvSpPr>
          <p:cNvPr id="511" name="Google Shape;511;p75"/>
          <p:cNvSpPr txBox="1">
            <a:spLocks noGrp="1"/>
          </p:cNvSpPr>
          <p:nvPr>
            <p:ph type="body" idx="1"/>
          </p:nvPr>
        </p:nvSpPr>
        <p:spPr>
          <a:xfrm>
            <a:off x="314275" y="2044425"/>
            <a:ext cx="3834900" cy="30381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512" name="Google Shape;512;p75"/>
          <p:cNvSpPr txBox="1">
            <a:spLocks noGrp="1"/>
          </p:cNvSpPr>
          <p:nvPr>
            <p:ph type="body" idx="2"/>
          </p:nvPr>
        </p:nvSpPr>
        <p:spPr>
          <a:xfrm>
            <a:off x="4971625" y="2044425"/>
            <a:ext cx="3834900" cy="30381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513" name="Google Shape;513;p75"/>
          <p:cNvSpPr txBox="1">
            <a:spLocks noGrp="1"/>
          </p:cNvSpPr>
          <p:nvPr>
            <p:ph type="subTitle" idx="3"/>
          </p:nvPr>
        </p:nvSpPr>
        <p:spPr>
          <a:xfrm>
            <a:off x="325225" y="1487350"/>
            <a:ext cx="4101000" cy="475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200"/>
              <a:buFont typeface="Inter SemiBold"/>
              <a:buNone/>
              <a:defRPr sz="2200">
                <a:solidFill>
                  <a:schemeClr val="dk1"/>
                </a:solidFill>
                <a:latin typeface="Inter SemiBold"/>
                <a:ea typeface="Inter SemiBold"/>
                <a:cs typeface="Inter SemiBold"/>
                <a:sym typeface="Inter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4" name="Google Shape;514;p75"/>
          <p:cNvSpPr txBox="1">
            <a:spLocks noGrp="1"/>
          </p:cNvSpPr>
          <p:nvPr>
            <p:ph type="subTitle" idx="4"/>
          </p:nvPr>
        </p:nvSpPr>
        <p:spPr>
          <a:xfrm>
            <a:off x="4973425" y="1487350"/>
            <a:ext cx="4101000" cy="475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200"/>
              <a:buFont typeface="Inter SemiBold"/>
              <a:buNone/>
              <a:defRPr sz="2200">
                <a:solidFill>
                  <a:schemeClr val="dk1"/>
                </a:solidFill>
                <a:latin typeface="Inter SemiBold"/>
                <a:ea typeface="Inter SemiBold"/>
                <a:cs typeface="Inter SemiBold"/>
                <a:sym typeface="Inter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5" name="Google Shape;515;p75"/>
          <p:cNvSpPr txBox="1">
            <a:spLocks noGrp="1"/>
          </p:cNvSpPr>
          <p:nvPr>
            <p:ph type="title"/>
          </p:nvPr>
        </p:nvSpPr>
        <p:spPr>
          <a:xfrm>
            <a:off x="314275" y="261050"/>
            <a:ext cx="6881400" cy="7872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sz="34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pic>
        <p:nvPicPr>
          <p:cNvPr id="516" name="Google Shape;516;p75"/>
          <p:cNvPicPr preferRelativeResize="0"/>
          <p:nvPr/>
        </p:nvPicPr>
        <p:blipFill>
          <a:blip r:embed="rId3">
            <a:alphaModFix/>
          </a:blip>
          <a:stretch>
            <a:fillRect/>
          </a:stretch>
        </p:blipFill>
        <p:spPr>
          <a:xfrm>
            <a:off x="7436475" y="74950"/>
            <a:ext cx="1486674" cy="1486674"/>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l. text columns purple">
  <p:cSld name="CUSTOM_9_1_1_1_1_1">
    <p:bg>
      <p:bgPr>
        <a:blipFill>
          <a:blip r:embed="rId2">
            <a:alphaModFix/>
          </a:blip>
          <a:stretch>
            <a:fillRect/>
          </a:stretch>
        </a:blipFill>
        <a:effectLst/>
      </p:bgPr>
    </p:bg>
    <p:spTree>
      <p:nvGrpSpPr>
        <p:cNvPr id="1" name="Shape 531"/>
        <p:cNvGrpSpPr/>
        <p:nvPr/>
      </p:nvGrpSpPr>
      <p:grpSpPr>
        <a:xfrm>
          <a:off x="0" y="0"/>
          <a:ext cx="0" cy="0"/>
          <a:chOff x="0" y="0"/>
          <a:chExt cx="0" cy="0"/>
        </a:xfrm>
      </p:grpSpPr>
      <p:sp>
        <p:nvSpPr>
          <p:cNvPr id="532" name="Google Shape;532;p78"/>
          <p:cNvSpPr txBox="1">
            <a:spLocks noGrp="1"/>
          </p:cNvSpPr>
          <p:nvPr>
            <p:ph type="body" idx="1"/>
          </p:nvPr>
        </p:nvSpPr>
        <p:spPr>
          <a:xfrm>
            <a:off x="314275" y="2044425"/>
            <a:ext cx="3834900" cy="30381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533" name="Google Shape;533;p78"/>
          <p:cNvSpPr txBox="1">
            <a:spLocks noGrp="1"/>
          </p:cNvSpPr>
          <p:nvPr>
            <p:ph type="body" idx="2"/>
          </p:nvPr>
        </p:nvSpPr>
        <p:spPr>
          <a:xfrm>
            <a:off x="4971625" y="2044425"/>
            <a:ext cx="3834900" cy="30381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534" name="Google Shape;534;p78"/>
          <p:cNvSpPr txBox="1">
            <a:spLocks noGrp="1"/>
          </p:cNvSpPr>
          <p:nvPr>
            <p:ph type="subTitle" idx="3"/>
          </p:nvPr>
        </p:nvSpPr>
        <p:spPr>
          <a:xfrm>
            <a:off x="325225" y="1487350"/>
            <a:ext cx="4101000" cy="475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200"/>
              <a:buFont typeface="Inter SemiBold"/>
              <a:buNone/>
              <a:defRPr sz="2200">
                <a:solidFill>
                  <a:schemeClr val="dk1"/>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535" name="Google Shape;535;p78"/>
          <p:cNvSpPr txBox="1">
            <a:spLocks noGrp="1"/>
          </p:cNvSpPr>
          <p:nvPr>
            <p:ph type="subTitle" idx="4"/>
          </p:nvPr>
        </p:nvSpPr>
        <p:spPr>
          <a:xfrm>
            <a:off x="4973425" y="1487350"/>
            <a:ext cx="4101000" cy="475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200"/>
              <a:buFont typeface="Inter SemiBold"/>
              <a:buNone/>
              <a:defRPr sz="2200">
                <a:solidFill>
                  <a:schemeClr val="dk1"/>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536" name="Google Shape;536;p78"/>
          <p:cNvSpPr txBox="1">
            <a:spLocks noGrp="1"/>
          </p:cNvSpPr>
          <p:nvPr>
            <p:ph type="title"/>
          </p:nvPr>
        </p:nvSpPr>
        <p:spPr>
          <a:xfrm>
            <a:off x="314275" y="261050"/>
            <a:ext cx="6881400" cy="78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400"/>
              <a:buNone/>
              <a:defRPr sz="34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pic>
        <p:nvPicPr>
          <p:cNvPr id="537" name="Google Shape;537;p78"/>
          <p:cNvPicPr preferRelativeResize="0"/>
          <p:nvPr/>
        </p:nvPicPr>
        <p:blipFill>
          <a:blip r:embed="rId3">
            <a:alphaModFix/>
          </a:blip>
          <a:stretch>
            <a:fillRect/>
          </a:stretch>
        </p:blipFill>
        <p:spPr>
          <a:xfrm>
            <a:off x="7436412" y="75600"/>
            <a:ext cx="1486802" cy="1486802"/>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l. text columns dark blue">
  <p:cSld name="CUSTOM_9_1_1_1_1_1_1">
    <p:bg>
      <p:bgPr>
        <a:blipFill>
          <a:blip r:embed="rId2">
            <a:alphaModFix/>
          </a:blip>
          <a:stretch>
            <a:fillRect/>
          </a:stretch>
        </a:blipFill>
        <a:effectLst/>
      </p:bgPr>
    </p:bg>
    <p:spTree>
      <p:nvGrpSpPr>
        <p:cNvPr id="1" name="Shape 538"/>
        <p:cNvGrpSpPr/>
        <p:nvPr/>
      </p:nvGrpSpPr>
      <p:grpSpPr>
        <a:xfrm>
          <a:off x="0" y="0"/>
          <a:ext cx="0" cy="0"/>
          <a:chOff x="0" y="0"/>
          <a:chExt cx="0" cy="0"/>
        </a:xfrm>
      </p:grpSpPr>
      <p:sp>
        <p:nvSpPr>
          <p:cNvPr id="539" name="Google Shape;539;p79"/>
          <p:cNvSpPr txBox="1">
            <a:spLocks noGrp="1"/>
          </p:cNvSpPr>
          <p:nvPr>
            <p:ph type="body" idx="1"/>
          </p:nvPr>
        </p:nvSpPr>
        <p:spPr>
          <a:xfrm>
            <a:off x="314275" y="2044425"/>
            <a:ext cx="3834900" cy="30381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540" name="Google Shape;540;p79"/>
          <p:cNvSpPr txBox="1">
            <a:spLocks noGrp="1"/>
          </p:cNvSpPr>
          <p:nvPr>
            <p:ph type="body" idx="2"/>
          </p:nvPr>
        </p:nvSpPr>
        <p:spPr>
          <a:xfrm>
            <a:off x="4971625" y="2044425"/>
            <a:ext cx="3834900" cy="30381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541" name="Google Shape;541;p79"/>
          <p:cNvSpPr txBox="1">
            <a:spLocks noGrp="1"/>
          </p:cNvSpPr>
          <p:nvPr>
            <p:ph type="subTitle" idx="3"/>
          </p:nvPr>
        </p:nvSpPr>
        <p:spPr>
          <a:xfrm>
            <a:off x="325225" y="1487350"/>
            <a:ext cx="4101000" cy="475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200"/>
              <a:buFont typeface="Inter SemiBold"/>
              <a:buNone/>
              <a:defRPr sz="2200">
                <a:solidFill>
                  <a:schemeClr val="dk1"/>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542" name="Google Shape;542;p79"/>
          <p:cNvSpPr txBox="1">
            <a:spLocks noGrp="1"/>
          </p:cNvSpPr>
          <p:nvPr>
            <p:ph type="subTitle" idx="4"/>
          </p:nvPr>
        </p:nvSpPr>
        <p:spPr>
          <a:xfrm>
            <a:off x="4973425" y="1487350"/>
            <a:ext cx="4101000" cy="475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200"/>
              <a:buFont typeface="Inter SemiBold"/>
              <a:buNone/>
              <a:defRPr sz="2200">
                <a:solidFill>
                  <a:schemeClr val="dk1"/>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543" name="Google Shape;543;p79"/>
          <p:cNvSpPr txBox="1">
            <a:spLocks noGrp="1"/>
          </p:cNvSpPr>
          <p:nvPr>
            <p:ph type="title"/>
          </p:nvPr>
        </p:nvSpPr>
        <p:spPr>
          <a:xfrm>
            <a:off x="314275" y="261050"/>
            <a:ext cx="6881400" cy="78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400"/>
              <a:buNone/>
              <a:defRPr sz="34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pic>
        <p:nvPicPr>
          <p:cNvPr id="544" name="Google Shape;544;p79"/>
          <p:cNvPicPr preferRelativeResize="0"/>
          <p:nvPr/>
        </p:nvPicPr>
        <p:blipFill>
          <a:blip r:embed="rId3">
            <a:alphaModFix/>
          </a:blip>
          <a:stretch>
            <a:fillRect/>
          </a:stretch>
        </p:blipFill>
        <p:spPr>
          <a:xfrm>
            <a:off x="7436412" y="75600"/>
            <a:ext cx="1486802" cy="1486802"/>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i. statement and image light grey">
  <p:cSld name="CUSTOM_10_1">
    <p:bg>
      <p:bgPr>
        <a:solidFill>
          <a:srgbClr val="E6E4DB"/>
        </a:solidFill>
        <a:effectLst/>
      </p:bgPr>
    </p:bg>
    <p:spTree>
      <p:nvGrpSpPr>
        <p:cNvPr id="1" name="Shape 545"/>
        <p:cNvGrpSpPr/>
        <p:nvPr/>
      </p:nvGrpSpPr>
      <p:grpSpPr>
        <a:xfrm>
          <a:off x="0" y="0"/>
          <a:ext cx="0" cy="0"/>
          <a:chOff x="0" y="0"/>
          <a:chExt cx="0" cy="0"/>
        </a:xfrm>
      </p:grpSpPr>
      <p:sp>
        <p:nvSpPr>
          <p:cNvPr id="546" name="Google Shape;546;p80"/>
          <p:cNvSpPr>
            <a:spLocks noGrp="1"/>
          </p:cNvSpPr>
          <p:nvPr>
            <p:ph type="pic" idx="2"/>
          </p:nvPr>
        </p:nvSpPr>
        <p:spPr>
          <a:xfrm>
            <a:off x="2145600" y="1080000"/>
            <a:ext cx="4874400" cy="2980800"/>
          </a:xfrm>
          <a:prstGeom prst="roundRect">
            <a:avLst>
              <a:gd name="adj" fmla="val 8896"/>
            </a:avLst>
          </a:prstGeom>
          <a:noFill/>
          <a:ln>
            <a:noFill/>
          </a:ln>
        </p:spPr>
      </p:sp>
      <p:sp>
        <p:nvSpPr>
          <p:cNvPr id="547" name="Google Shape;547;p80"/>
          <p:cNvSpPr txBox="1">
            <a:spLocks noGrp="1"/>
          </p:cNvSpPr>
          <p:nvPr>
            <p:ph type="title"/>
          </p:nvPr>
        </p:nvSpPr>
        <p:spPr>
          <a:xfrm>
            <a:off x="1148400" y="108000"/>
            <a:ext cx="4136400" cy="1170000"/>
          </a:xfrm>
          <a:prstGeom prst="rect">
            <a:avLst/>
          </a:prstGeom>
        </p:spPr>
        <p:txBody>
          <a:bodyPr spcFirstLastPara="1" wrap="square" lIns="91425" tIns="91425" rIns="91425" bIns="91425" anchor="t" anchorCtr="0">
            <a:normAutofit/>
          </a:bodyPr>
          <a:lstStyle>
            <a:lvl1pPr lvl="0">
              <a:spcBef>
                <a:spcPts val="0"/>
              </a:spcBef>
              <a:spcAft>
                <a:spcPts val="0"/>
              </a:spcAft>
              <a:buSzPts val="5000"/>
              <a:buNone/>
              <a:defRPr sz="5000"/>
            </a:lvl1pPr>
            <a:lvl2pPr lvl="1">
              <a:spcBef>
                <a:spcPts val="0"/>
              </a:spcBef>
              <a:spcAft>
                <a:spcPts val="0"/>
              </a:spcAft>
              <a:buSzPts val="2800"/>
              <a:buNone/>
              <a:defRPr>
                <a:latin typeface="Hind"/>
                <a:ea typeface="Hind"/>
                <a:cs typeface="Hind"/>
                <a:sym typeface="Hind"/>
              </a:defRPr>
            </a:lvl2pPr>
            <a:lvl3pPr lvl="2">
              <a:spcBef>
                <a:spcPts val="0"/>
              </a:spcBef>
              <a:spcAft>
                <a:spcPts val="0"/>
              </a:spcAft>
              <a:buSzPts val="2800"/>
              <a:buNone/>
              <a:defRPr>
                <a:latin typeface="Hind"/>
                <a:ea typeface="Hind"/>
                <a:cs typeface="Hind"/>
                <a:sym typeface="Hind"/>
              </a:defRPr>
            </a:lvl3pPr>
            <a:lvl4pPr lvl="3">
              <a:spcBef>
                <a:spcPts val="0"/>
              </a:spcBef>
              <a:spcAft>
                <a:spcPts val="0"/>
              </a:spcAft>
              <a:buSzPts val="2800"/>
              <a:buNone/>
              <a:defRPr>
                <a:latin typeface="Hind"/>
                <a:ea typeface="Hind"/>
                <a:cs typeface="Hind"/>
                <a:sym typeface="Hind"/>
              </a:defRPr>
            </a:lvl4pPr>
            <a:lvl5pPr lvl="4">
              <a:spcBef>
                <a:spcPts val="0"/>
              </a:spcBef>
              <a:spcAft>
                <a:spcPts val="0"/>
              </a:spcAft>
              <a:buSzPts val="2800"/>
              <a:buNone/>
              <a:defRPr>
                <a:latin typeface="Hind"/>
                <a:ea typeface="Hind"/>
                <a:cs typeface="Hind"/>
                <a:sym typeface="Hind"/>
              </a:defRPr>
            </a:lvl5pPr>
            <a:lvl6pPr lvl="5">
              <a:spcBef>
                <a:spcPts val="0"/>
              </a:spcBef>
              <a:spcAft>
                <a:spcPts val="0"/>
              </a:spcAft>
              <a:buSzPts val="2800"/>
              <a:buNone/>
              <a:defRPr>
                <a:latin typeface="Hind"/>
                <a:ea typeface="Hind"/>
                <a:cs typeface="Hind"/>
                <a:sym typeface="Hind"/>
              </a:defRPr>
            </a:lvl6pPr>
            <a:lvl7pPr lvl="6">
              <a:spcBef>
                <a:spcPts val="0"/>
              </a:spcBef>
              <a:spcAft>
                <a:spcPts val="0"/>
              </a:spcAft>
              <a:buSzPts val="2800"/>
              <a:buNone/>
              <a:defRPr>
                <a:latin typeface="Hind"/>
                <a:ea typeface="Hind"/>
                <a:cs typeface="Hind"/>
                <a:sym typeface="Hind"/>
              </a:defRPr>
            </a:lvl7pPr>
            <a:lvl8pPr lvl="7">
              <a:spcBef>
                <a:spcPts val="0"/>
              </a:spcBef>
              <a:spcAft>
                <a:spcPts val="0"/>
              </a:spcAft>
              <a:buSzPts val="2800"/>
              <a:buNone/>
              <a:defRPr>
                <a:latin typeface="Hind"/>
                <a:ea typeface="Hind"/>
                <a:cs typeface="Hind"/>
                <a:sym typeface="Hind"/>
              </a:defRPr>
            </a:lvl8pPr>
            <a:lvl9pPr lvl="8">
              <a:spcBef>
                <a:spcPts val="0"/>
              </a:spcBef>
              <a:spcAft>
                <a:spcPts val="0"/>
              </a:spcAft>
              <a:buSzPts val="2800"/>
              <a:buNone/>
              <a:defRPr>
                <a:latin typeface="Hind"/>
                <a:ea typeface="Hind"/>
                <a:cs typeface="Hind"/>
                <a:sym typeface="Hind"/>
              </a:defRPr>
            </a:lvl9pPr>
          </a:lstStyle>
          <a:p>
            <a:endParaRPr/>
          </a:p>
        </p:txBody>
      </p:sp>
      <p:sp>
        <p:nvSpPr>
          <p:cNvPr id="548" name="Google Shape;548;p80"/>
          <p:cNvSpPr txBox="1">
            <a:spLocks noGrp="1"/>
          </p:cNvSpPr>
          <p:nvPr>
            <p:ph type="title" idx="3"/>
          </p:nvPr>
        </p:nvSpPr>
        <p:spPr>
          <a:xfrm>
            <a:off x="4388400" y="3891600"/>
            <a:ext cx="4572000" cy="1170000"/>
          </a:xfrm>
          <a:prstGeom prst="rect">
            <a:avLst/>
          </a:prstGeom>
        </p:spPr>
        <p:txBody>
          <a:bodyPr spcFirstLastPara="1" wrap="square" lIns="91425" tIns="91425" rIns="91425" bIns="91425" anchor="t" anchorCtr="0">
            <a:normAutofit/>
          </a:bodyPr>
          <a:lstStyle>
            <a:lvl1pPr lvl="0" rtl="0">
              <a:spcBef>
                <a:spcPts val="0"/>
              </a:spcBef>
              <a:spcAft>
                <a:spcPts val="0"/>
              </a:spcAft>
              <a:buSzPts val="5000"/>
              <a:buNone/>
              <a:defRPr sz="5000"/>
            </a:lvl1pPr>
            <a:lvl2pPr lvl="1" rtl="0">
              <a:spcBef>
                <a:spcPts val="0"/>
              </a:spcBef>
              <a:spcAft>
                <a:spcPts val="0"/>
              </a:spcAft>
              <a:buSzPts val="2800"/>
              <a:buNone/>
              <a:defRPr>
                <a:latin typeface="Hind"/>
                <a:ea typeface="Hind"/>
                <a:cs typeface="Hind"/>
                <a:sym typeface="Hind"/>
              </a:defRPr>
            </a:lvl2pPr>
            <a:lvl3pPr lvl="2" rtl="0">
              <a:spcBef>
                <a:spcPts val="0"/>
              </a:spcBef>
              <a:spcAft>
                <a:spcPts val="0"/>
              </a:spcAft>
              <a:buSzPts val="2800"/>
              <a:buNone/>
              <a:defRPr>
                <a:latin typeface="Hind"/>
                <a:ea typeface="Hind"/>
                <a:cs typeface="Hind"/>
                <a:sym typeface="Hind"/>
              </a:defRPr>
            </a:lvl3pPr>
            <a:lvl4pPr lvl="3" rtl="0">
              <a:spcBef>
                <a:spcPts val="0"/>
              </a:spcBef>
              <a:spcAft>
                <a:spcPts val="0"/>
              </a:spcAft>
              <a:buSzPts val="2800"/>
              <a:buNone/>
              <a:defRPr>
                <a:latin typeface="Hind"/>
                <a:ea typeface="Hind"/>
                <a:cs typeface="Hind"/>
                <a:sym typeface="Hind"/>
              </a:defRPr>
            </a:lvl4pPr>
            <a:lvl5pPr lvl="4" rtl="0">
              <a:spcBef>
                <a:spcPts val="0"/>
              </a:spcBef>
              <a:spcAft>
                <a:spcPts val="0"/>
              </a:spcAft>
              <a:buSzPts val="2800"/>
              <a:buNone/>
              <a:defRPr>
                <a:latin typeface="Hind"/>
                <a:ea typeface="Hind"/>
                <a:cs typeface="Hind"/>
                <a:sym typeface="Hind"/>
              </a:defRPr>
            </a:lvl5pPr>
            <a:lvl6pPr lvl="5" rtl="0">
              <a:spcBef>
                <a:spcPts val="0"/>
              </a:spcBef>
              <a:spcAft>
                <a:spcPts val="0"/>
              </a:spcAft>
              <a:buSzPts val="2800"/>
              <a:buNone/>
              <a:defRPr>
                <a:latin typeface="Hind"/>
                <a:ea typeface="Hind"/>
                <a:cs typeface="Hind"/>
                <a:sym typeface="Hind"/>
              </a:defRPr>
            </a:lvl6pPr>
            <a:lvl7pPr lvl="6" rtl="0">
              <a:spcBef>
                <a:spcPts val="0"/>
              </a:spcBef>
              <a:spcAft>
                <a:spcPts val="0"/>
              </a:spcAft>
              <a:buSzPts val="2800"/>
              <a:buNone/>
              <a:defRPr>
                <a:latin typeface="Hind"/>
                <a:ea typeface="Hind"/>
                <a:cs typeface="Hind"/>
                <a:sym typeface="Hind"/>
              </a:defRPr>
            </a:lvl7pPr>
            <a:lvl8pPr lvl="7" rtl="0">
              <a:spcBef>
                <a:spcPts val="0"/>
              </a:spcBef>
              <a:spcAft>
                <a:spcPts val="0"/>
              </a:spcAft>
              <a:buSzPts val="2800"/>
              <a:buNone/>
              <a:defRPr>
                <a:latin typeface="Hind"/>
                <a:ea typeface="Hind"/>
                <a:cs typeface="Hind"/>
                <a:sym typeface="Hind"/>
              </a:defRPr>
            </a:lvl8pPr>
            <a:lvl9pPr lvl="8" rtl="0">
              <a:spcBef>
                <a:spcPts val="0"/>
              </a:spcBef>
              <a:spcAft>
                <a:spcPts val="0"/>
              </a:spcAft>
              <a:buSzPts val="2800"/>
              <a:buNone/>
              <a:defRPr>
                <a:latin typeface="Hind"/>
                <a:ea typeface="Hind"/>
                <a:cs typeface="Hind"/>
                <a:sym typeface="Hind"/>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i. statement and image yellow">
  <p:cSld name="CUSTOM_10_1_1">
    <p:bg>
      <p:bgPr>
        <a:solidFill>
          <a:srgbClr val="FFD200"/>
        </a:solidFill>
        <a:effectLst/>
      </p:bgPr>
    </p:bg>
    <p:spTree>
      <p:nvGrpSpPr>
        <p:cNvPr id="1" name="Shape 549"/>
        <p:cNvGrpSpPr/>
        <p:nvPr/>
      </p:nvGrpSpPr>
      <p:grpSpPr>
        <a:xfrm>
          <a:off x="0" y="0"/>
          <a:ext cx="0" cy="0"/>
          <a:chOff x="0" y="0"/>
          <a:chExt cx="0" cy="0"/>
        </a:xfrm>
      </p:grpSpPr>
      <p:sp>
        <p:nvSpPr>
          <p:cNvPr id="550" name="Google Shape;550;p81"/>
          <p:cNvSpPr>
            <a:spLocks noGrp="1"/>
          </p:cNvSpPr>
          <p:nvPr>
            <p:ph type="pic" idx="2"/>
          </p:nvPr>
        </p:nvSpPr>
        <p:spPr>
          <a:xfrm>
            <a:off x="2145600" y="1080000"/>
            <a:ext cx="4874400" cy="2980800"/>
          </a:xfrm>
          <a:prstGeom prst="roundRect">
            <a:avLst>
              <a:gd name="adj" fmla="val 8896"/>
            </a:avLst>
          </a:prstGeom>
          <a:noFill/>
          <a:ln>
            <a:noFill/>
          </a:ln>
        </p:spPr>
      </p:sp>
      <p:sp>
        <p:nvSpPr>
          <p:cNvPr id="551" name="Google Shape;551;p81"/>
          <p:cNvSpPr txBox="1">
            <a:spLocks noGrp="1"/>
          </p:cNvSpPr>
          <p:nvPr>
            <p:ph type="title"/>
          </p:nvPr>
        </p:nvSpPr>
        <p:spPr>
          <a:xfrm>
            <a:off x="1148400" y="108000"/>
            <a:ext cx="4136400" cy="1170000"/>
          </a:xfrm>
          <a:prstGeom prst="rect">
            <a:avLst/>
          </a:prstGeom>
        </p:spPr>
        <p:txBody>
          <a:bodyPr spcFirstLastPara="1" wrap="square" lIns="91425" tIns="91425" rIns="91425" bIns="91425" anchor="t" anchorCtr="0">
            <a:normAutofit/>
          </a:bodyPr>
          <a:lstStyle>
            <a:lvl1pPr lvl="0" rtl="0">
              <a:spcBef>
                <a:spcPts val="0"/>
              </a:spcBef>
              <a:spcAft>
                <a:spcPts val="0"/>
              </a:spcAft>
              <a:buSzPts val="5000"/>
              <a:buNone/>
              <a:defRPr sz="5000"/>
            </a:lvl1pPr>
            <a:lvl2pPr lvl="1" rtl="0">
              <a:spcBef>
                <a:spcPts val="0"/>
              </a:spcBef>
              <a:spcAft>
                <a:spcPts val="0"/>
              </a:spcAft>
              <a:buSzPts val="2800"/>
              <a:buNone/>
              <a:defRPr>
                <a:latin typeface="Hind"/>
                <a:ea typeface="Hind"/>
                <a:cs typeface="Hind"/>
                <a:sym typeface="Hind"/>
              </a:defRPr>
            </a:lvl2pPr>
            <a:lvl3pPr lvl="2" rtl="0">
              <a:spcBef>
                <a:spcPts val="0"/>
              </a:spcBef>
              <a:spcAft>
                <a:spcPts val="0"/>
              </a:spcAft>
              <a:buSzPts val="2800"/>
              <a:buNone/>
              <a:defRPr>
                <a:latin typeface="Hind"/>
                <a:ea typeface="Hind"/>
                <a:cs typeface="Hind"/>
                <a:sym typeface="Hind"/>
              </a:defRPr>
            </a:lvl3pPr>
            <a:lvl4pPr lvl="3" rtl="0">
              <a:spcBef>
                <a:spcPts val="0"/>
              </a:spcBef>
              <a:spcAft>
                <a:spcPts val="0"/>
              </a:spcAft>
              <a:buSzPts val="2800"/>
              <a:buNone/>
              <a:defRPr>
                <a:latin typeface="Hind"/>
                <a:ea typeface="Hind"/>
                <a:cs typeface="Hind"/>
                <a:sym typeface="Hind"/>
              </a:defRPr>
            </a:lvl4pPr>
            <a:lvl5pPr lvl="4" rtl="0">
              <a:spcBef>
                <a:spcPts val="0"/>
              </a:spcBef>
              <a:spcAft>
                <a:spcPts val="0"/>
              </a:spcAft>
              <a:buSzPts val="2800"/>
              <a:buNone/>
              <a:defRPr>
                <a:latin typeface="Hind"/>
                <a:ea typeface="Hind"/>
                <a:cs typeface="Hind"/>
                <a:sym typeface="Hind"/>
              </a:defRPr>
            </a:lvl5pPr>
            <a:lvl6pPr lvl="5" rtl="0">
              <a:spcBef>
                <a:spcPts val="0"/>
              </a:spcBef>
              <a:spcAft>
                <a:spcPts val="0"/>
              </a:spcAft>
              <a:buSzPts val="2800"/>
              <a:buNone/>
              <a:defRPr>
                <a:latin typeface="Hind"/>
                <a:ea typeface="Hind"/>
                <a:cs typeface="Hind"/>
                <a:sym typeface="Hind"/>
              </a:defRPr>
            </a:lvl6pPr>
            <a:lvl7pPr lvl="6" rtl="0">
              <a:spcBef>
                <a:spcPts val="0"/>
              </a:spcBef>
              <a:spcAft>
                <a:spcPts val="0"/>
              </a:spcAft>
              <a:buSzPts val="2800"/>
              <a:buNone/>
              <a:defRPr>
                <a:latin typeface="Hind"/>
                <a:ea typeface="Hind"/>
                <a:cs typeface="Hind"/>
                <a:sym typeface="Hind"/>
              </a:defRPr>
            </a:lvl7pPr>
            <a:lvl8pPr lvl="7" rtl="0">
              <a:spcBef>
                <a:spcPts val="0"/>
              </a:spcBef>
              <a:spcAft>
                <a:spcPts val="0"/>
              </a:spcAft>
              <a:buSzPts val="2800"/>
              <a:buNone/>
              <a:defRPr>
                <a:latin typeface="Hind"/>
                <a:ea typeface="Hind"/>
                <a:cs typeface="Hind"/>
                <a:sym typeface="Hind"/>
              </a:defRPr>
            </a:lvl8pPr>
            <a:lvl9pPr lvl="8" rtl="0">
              <a:spcBef>
                <a:spcPts val="0"/>
              </a:spcBef>
              <a:spcAft>
                <a:spcPts val="0"/>
              </a:spcAft>
              <a:buSzPts val="2800"/>
              <a:buNone/>
              <a:defRPr>
                <a:latin typeface="Hind"/>
                <a:ea typeface="Hind"/>
                <a:cs typeface="Hind"/>
                <a:sym typeface="Hind"/>
              </a:defRPr>
            </a:lvl9pPr>
          </a:lstStyle>
          <a:p>
            <a:endParaRPr/>
          </a:p>
        </p:txBody>
      </p:sp>
      <p:sp>
        <p:nvSpPr>
          <p:cNvPr id="552" name="Google Shape;552;p81"/>
          <p:cNvSpPr txBox="1">
            <a:spLocks noGrp="1"/>
          </p:cNvSpPr>
          <p:nvPr>
            <p:ph type="title" idx="3"/>
          </p:nvPr>
        </p:nvSpPr>
        <p:spPr>
          <a:xfrm>
            <a:off x="4388400" y="3891600"/>
            <a:ext cx="4572000" cy="1170000"/>
          </a:xfrm>
          <a:prstGeom prst="rect">
            <a:avLst/>
          </a:prstGeom>
        </p:spPr>
        <p:txBody>
          <a:bodyPr spcFirstLastPara="1" wrap="square" lIns="91425" tIns="91425" rIns="91425" bIns="91425" anchor="t" anchorCtr="0">
            <a:normAutofit/>
          </a:bodyPr>
          <a:lstStyle>
            <a:lvl1pPr lvl="0" rtl="0">
              <a:spcBef>
                <a:spcPts val="0"/>
              </a:spcBef>
              <a:spcAft>
                <a:spcPts val="0"/>
              </a:spcAft>
              <a:buSzPts val="5000"/>
              <a:buNone/>
              <a:defRPr sz="5000"/>
            </a:lvl1pPr>
            <a:lvl2pPr lvl="1" rtl="0">
              <a:spcBef>
                <a:spcPts val="0"/>
              </a:spcBef>
              <a:spcAft>
                <a:spcPts val="0"/>
              </a:spcAft>
              <a:buSzPts val="2800"/>
              <a:buNone/>
              <a:defRPr>
                <a:latin typeface="Hind"/>
                <a:ea typeface="Hind"/>
                <a:cs typeface="Hind"/>
                <a:sym typeface="Hind"/>
              </a:defRPr>
            </a:lvl2pPr>
            <a:lvl3pPr lvl="2" rtl="0">
              <a:spcBef>
                <a:spcPts val="0"/>
              </a:spcBef>
              <a:spcAft>
                <a:spcPts val="0"/>
              </a:spcAft>
              <a:buSzPts val="2800"/>
              <a:buNone/>
              <a:defRPr>
                <a:latin typeface="Hind"/>
                <a:ea typeface="Hind"/>
                <a:cs typeface="Hind"/>
                <a:sym typeface="Hind"/>
              </a:defRPr>
            </a:lvl3pPr>
            <a:lvl4pPr lvl="3" rtl="0">
              <a:spcBef>
                <a:spcPts val="0"/>
              </a:spcBef>
              <a:spcAft>
                <a:spcPts val="0"/>
              </a:spcAft>
              <a:buSzPts val="2800"/>
              <a:buNone/>
              <a:defRPr>
                <a:latin typeface="Hind"/>
                <a:ea typeface="Hind"/>
                <a:cs typeface="Hind"/>
                <a:sym typeface="Hind"/>
              </a:defRPr>
            </a:lvl4pPr>
            <a:lvl5pPr lvl="4" rtl="0">
              <a:spcBef>
                <a:spcPts val="0"/>
              </a:spcBef>
              <a:spcAft>
                <a:spcPts val="0"/>
              </a:spcAft>
              <a:buSzPts val="2800"/>
              <a:buNone/>
              <a:defRPr>
                <a:latin typeface="Hind"/>
                <a:ea typeface="Hind"/>
                <a:cs typeface="Hind"/>
                <a:sym typeface="Hind"/>
              </a:defRPr>
            </a:lvl5pPr>
            <a:lvl6pPr lvl="5" rtl="0">
              <a:spcBef>
                <a:spcPts val="0"/>
              </a:spcBef>
              <a:spcAft>
                <a:spcPts val="0"/>
              </a:spcAft>
              <a:buSzPts val="2800"/>
              <a:buNone/>
              <a:defRPr>
                <a:latin typeface="Hind"/>
                <a:ea typeface="Hind"/>
                <a:cs typeface="Hind"/>
                <a:sym typeface="Hind"/>
              </a:defRPr>
            </a:lvl6pPr>
            <a:lvl7pPr lvl="6" rtl="0">
              <a:spcBef>
                <a:spcPts val="0"/>
              </a:spcBef>
              <a:spcAft>
                <a:spcPts val="0"/>
              </a:spcAft>
              <a:buSzPts val="2800"/>
              <a:buNone/>
              <a:defRPr>
                <a:latin typeface="Hind"/>
                <a:ea typeface="Hind"/>
                <a:cs typeface="Hind"/>
                <a:sym typeface="Hind"/>
              </a:defRPr>
            </a:lvl7pPr>
            <a:lvl8pPr lvl="7" rtl="0">
              <a:spcBef>
                <a:spcPts val="0"/>
              </a:spcBef>
              <a:spcAft>
                <a:spcPts val="0"/>
              </a:spcAft>
              <a:buSzPts val="2800"/>
              <a:buNone/>
              <a:defRPr>
                <a:latin typeface="Hind"/>
                <a:ea typeface="Hind"/>
                <a:cs typeface="Hind"/>
                <a:sym typeface="Hind"/>
              </a:defRPr>
            </a:lvl8pPr>
            <a:lvl9pPr lvl="8" rtl="0">
              <a:spcBef>
                <a:spcPts val="0"/>
              </a:spcBef>
              <a:spcAft>
                <a:spcPts val="0"/>
              </a:spcAft>
              <a:buSzPts val="2800"/>
              <a:buNone/>
              <a:defRPr>
                <a:latin typeface="Hind"/>
                <a:ea typeface="Hind"/>
                <a:cs typeface="Hind"/>
                <a:sym typeface="Hind"/>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i. statement and image orange">
  <p:cSld name="CUSTOM_10_1_1_1">
    <p:bg>
      <p:bgPr>
        <a:solidFill>
          <a:srgbClr val="FD5000"/>
        </a:solidFill>
        <a:effectLst/>
      </p:bgPr>
    </p:bg>
    <p:spTree>
      <p:nvGrpSpPr>
        <p:cNvPr id="1" name="Shape 553"/>
        <p:cNvGrpSpPr/>
        <p:nvPr/>
      </p:nvGrpSpPr>
      <p:grpSpPr>
        <a:xfrm>
          <a:off x="0" y="0"/>
          <a:ext cx="0" cy="0"/>
          <a:chOff x="0" y="0"/>
          <a:chExt cx="0" cy="0"/>
        </a:xfrm>
      </p:grpSpPr>
      <p:sp>
        <p:nvSpPr>
          <p:cNvPr id="554" name="Google Shape;554;p82"/>
          <p:cNvSpPr>
            <a:spLocks noGrp="1"/>
          </p:cNvSpPr>
          <p:nvPr>
            <p:ph type="pic" idx="2"/>
          </p:nvPr>
        </p:nvSpPr>
        <p:spPr>
          <a:xfrm>
            <a:off x="2145600" y="1080000"/>
            <a:ext cx="4874400" cy="2980800"/>
          </a:xfrm>
          <a:prstGeom prst="roundRect">
            <a:avLst>
              <a:gd name="adj" fmla="val 8896"/>
            </a:avLst>
          </a:prstGeom>
          <a:noFill/>
          <a:ln>
            <a:noFill/>
          </a:ln>
        </p:spPr>
      </p:sp>
      <p:sp>
        <p:nvSpPr>
          <p:cNvPr id="555" name="Google Shape;555;p82"/>
          <p:cNvSpPr txBox="1">
            <a:spLocks noGrp="1"/>
          </p:cNvSpPr>
          <p:nvPr>
            <p:ph type="title"/>
          </p:nvPr>
        </p:nvSpPr>
        <p:spPr>
          <a:xfrm>
            <a:off x="1148400" y="108000"/>
            <a:ext cx="4136400" cy="1170000"/>
          </a:xfrm>
          <a:prstGeom prst="rect">
            <a:avLst/>
          </a:prstGeom>
        </p:spPr>
        <p:txBody>
          <a:bodyPr spcFirstLastPara="1" wrap="square" lIns="91425" tIns="91425" rIns="91425" bIns="91425" anchor="t" anchorCtr="0">
            <a:normAutofit/>
          </a:bodyPr>
          <a:lstStyle>
            <a:lvl1pPr lvl="0" rtl="0">
              <a:spcBef>
                <a:spcPts val="0"/>
              </a:spcBef>
              <a:spcAft>
                <a:spcPts val="0"/>
              </a:spcAft>
              <a:buSzPts val="5000"/>
              <a:buNone/>
              <a:defRPr sz="5000"/>
            </a:lvl1pPr>
            <a:lvl2pPr lvl="1" rtl="0">
              <a:spcBef>
                <a:spcPts val="0"/>
              </a:spcBef>
              <a:spcAft>
                <a:spcPts val="0"/>
              </a:spcAft>
              <a:buSzPts val="2800"/>
              <a:buNone/>
              <a:defRPr>
                <a:latin typeface="Hind"/>
                <a:ea typeface="Hind"/>
                <a:cs typeface="Hind"/>
                <a:sym typeface="Hind"/>
              </a:defRPr>
            </a:lvl2pPr>
            <a:lvl3pPr lvl="2" rtl="0">
              <a:spcBef>
                <a:spcPts val="0"/>
              </a:spcBef>
              <a:spcAft>
                <a:spcPts val="0"/>
              </a:spcAft>
              <a:buSzPts val="2800"/>
              <a:buNone/>
              <a:defRPr>
                <a:latin typeface="Hind"/>
                <a:ea typeface="Hind"/>
                <a:cs typeface="Hind"/>
                <a:sym typeface="Hind"/>
              </a:defRPr>
            </a:lvl3pPr>
            <a:lvl4pPr lvl="3" rtl="0">
              <a:spcBef>
                <a:spcPts val="0"/>
              </a:spcBef>
              <a:spcAft>
                <a:spcPts val="0"/>
              </a:spcAft>
              <a:buSzPts val="2800"/>
              <a:buNone/>
              <a:defRPr>
                <a:latin typeface="Hind"/>
                <a:ea typeface="Hind"/>
                <a:cs typeface="Hind"/>
                <a:sym typeface="Hind"/>
              </a:defRPr>
            </a:lvl4pPr>
            <a:lvl5pPr lvl="4" rtl="0">
              <a:spcBef>
                <a:spcPts val="0"/>
              </a:spcBef>
              <a:spcAft>
                <a:spcPts val="0"/>
              </a:spcAft>
              <a:buSzPts val="2800"/>
              <a:buNone/>
              <a:defRPr>
                <a:latin typeface="Hind"/>
                <a:ea typeface="Hind"/>
                <a:cs typeface="Hind"/>
                <a:sym typeface="Hind"/>
              </a:defRPr>
            </a:lvl5pPr>
            <a:lvl6pPr lvl="5" rtl="0">
              <a:spcBef>
                <a:spcPts val="0"/>
              </a:spcBef>
              <a:spcAft>
                <a:spcPts val="0"/>
              </a:spcAft>
              <a:buSzPts val="2800"/>
              <a:buNone/>
              <a:defRPr>
                <a:latin typeface="Hind"/>
                <a:ea typeface="Hind"/>
                <a:cs typeface="Hind"/>
                <a:sym typeface="Hind"/>
              </a:defRPr>
            </a:lvl6pPr>
            <a:lvl7pPr lvl="6" rtl="0">
              <a:spcBef>
                <a:spcPts val="0"/>
              </a:spcBef>
              <a:spcAft>
                <a:spcPts val="0"/>
              </a:spcAft>
              <a:buSzPts val="2800"/>
              <a:buNone/>
              <a:defRPr>
                <a:latin typeface="Hind"/>
                <a:ea typeface="Hind"/>
                <a:cs typeface="Hind"/>
                <a:sym typeface="Hind"/>
              </a:defRPr>
            </a:lvl7pPr>
            <a:lvl8pPr lvl="7" rtl="0">
              <a:spcBef>
                <a:spcPts val="0"/>
              </a:spcBef>
              <a:spcAft>
                <a:spcPts val="0"/>
              </a:spcAft>
              <a:buSzPts val="2800"/>
              <a:buNone/>
              <a:defRPr>
                <a:latin typeface="Hind"/>
                <a:ea typeface="Hind"/>
                <a:cs typeface="Hind"/>
                <a:sym typeface="Hind"/>
              </a:defRPr>
            </a:lvl8pPr>
            <a:lvl9pPr lvl="8" rtl="0">
              <a:spcBef>
                <a:spcPts val="0"/>
              </a:spcBef>
              <a:spcAft>
                <a:spcPts val="0"/>
              </a:spcAft>
              <a:buSzPts val="2800"/>
              <a:buNone/>
              <a:defRPr>
                <a:latin typeface="Hind"/>
                <a:ea typeface="Hind"/>
                <a:cs typeface="Hind"/>
                <a:sym typeface="Hind"/>
              </a:defRPr>
            </a:lvl9pPr>
          </a:lstStyle>
          <a:p>
            <a:endParaRPr/>
          </a:p>
        </p:txBody>
      </p:sp>
      <p:sp>
        <p:nvSpPr>
          <p:cNvPr id="556" name="Google Shape;556;p82"/>
          <p:cNvSpPr txBox="1">
            <a:spLocks noGrp="1"/>
          </p:cNvSpPr>
          <p:nvPr>
            <p:ph type="title" idx="3"/>
          </p:nvPr>
        </p:nvSpPr>
        <p:spPr>
          <a:xfrm>
            <a:off x="4388400" y="3891600"/>
            <a:ext cx="4572000" cy="1170000"/>
          </a:xfrm>
          <a:prstGeom prst="rect">
            <a:avLst/>
          </a:prstGeom>
        </p:spPr>
        <p:txBody>
          <a:bodyPr spcFirstLastPara="1" wrap="square" lIns="91425" tIns="91425" rIns="91425" bIns="91425" anchor="t" anchorCtr="0">
            <a:normAutofit/>
          </a:bodyPr>
          <a:lstStyle>
            <a:lvl1pPr lvl="0" rtl="0">
              <a:spcBef>
                <a:spcPts val="0"/>
              </a:spcBef>
              <a:spcAft>
                <a:spcPts val="0"/>
              </a:spcAft>
              <a:buSzPts val="5000"/>
              <a:buNone/>
              <a:defRPr sz="5000"/>
            </a:lvl1pPr>
            <a:lvl2pPr lvl="1" rtl="0">
              <a:spcBef>
                <a:spcPts val="0"/>
              </a:spcBef>
              <a:spcAft>
                <a:spcPts val="0"/>
              </a:spcAft>
              <a:buSzPts val="2800"/>
              <a:buNone/>
              <a:defRPr>
                <a:latin typeface="Hind"/>
                <a:ea typeface="Hind"/>
                <a:cs typeface="Hind"/>
                <a:sym typeface="Hind"/>
              </a:defRPr>
            </a:lvl2pPr>
            <a:lvl3pPr lvl="2" rtl="0">
              <a:spcBef>
                <a:spcPts val="0"/>
              </a:spcBef>
              <a:spcAft>
                <a:spcPts val="0"/>
              </a:spcAft>
              <a:buSzPts val="2800"/>
              <a:buNone/>
              <a:defRPr>
                <a:latin typeface="Hind"/>
                <a:ea typeface="Hind"/>
                <a:cs typeface="Hind"/>
                <a:sym typeface="Hind"/>
              </a:defRPr>
            </a:lvl3pPr>
            <a:lvl4pPr lvl="3" rtl="0">
              <a:spcBef>
                <a:spcPts val="0"/>
              </a:spcBef>
              <a:spcAft>
                <a:spcPts val="0"/>
              </a:spcAft>
              <a:buSzPts val="2800"/>
              <a:buNone/>
              <a:defRPr>
                <a:latin typeface="Hind"/>
                <a:ea typeface="Hind"/>
                <a:cs typeface="Hind"/>
                <a:sym typeface="Hind"/>
              </a:defRPr>
            </a:lvl4pPr>
            <a:lvl5pPr lvl="4" rtl="0">
              <a:spcBef>
                <a:spcPts val="0"/>
              </a:spcBef>
              <a:spcAft>
                <a:spcPts val="0"/>
              </a:spcAft>
              <a:buSzPts val="2800"/>
              <a:buNone/>
              <a:defRPr>
                <a:latin typeface="Hind"/>
                <a:ea typeface="Hind"/>
                <a:cs typeface="Hind"/>
                <a:sym typeface="Hind"/>
              </a:defRPr>
            </a:lvl5pPr>
            <a:lvl6pPr lvl="5" rtl="0">
              <a:spcBef>
                <a:spcPts val="0"/>
              </a:spcBef>
              <a:spcAft>
                <a:spcPts val="0"/>
              </a:spcAft>
              <a:buSzPts val="2800"/>
              <a:buNone/>
              <a:defRPr>
                <a:latin typeface="Hind"/>
                <a:ea typeface="Hind"/>
                <a:cs typeface="Hind"/>
                <a:sym typeface="Hind"/>
              </a:defRPr>
            </a:lvl6pPr>
            <a:lvl7pPr lvl="6" rtl="0">
              <a:spcBef>
                <a:spcPts val="0"/>
              </a:spcBef>
              <a:spcAft>
                <a:spcPts val="0"/>
              </a:spcAft>
              <a:buSzPts val="2800"/>
              <a:buNone/>
              <a:defRPr>
                <a:latin typeface="Hind"/>
                <a:ea typeface="Hind"/>
                <a:cs typeface="Hind"/>
                <a:sym typeface="Hind"/>
              </a:defRPr>
            </a:lvl7pPr>
            <a:lvl8pPr lvl="7" rtl="0">
              <a:spcBef>
                <a:spcPts val="0"/>
              </a:spcBef>
              <a:spcAft>
                <a:spcPts val="0"/>
              </a:spcAft>
              <a:buSzPts val="2800"/>
              <a:buNone/>
              <a:defRPr>
                <a:latin typeface="Hind"/>
                <a:ea typeface="Hind"/>
                <a:cs typeface="Hind"/>
                <a:sym typeface="Hind"/>
              </a:defRPr>
            </a:lvl8pPr>
            <a:lvl9pPr lvl="8" rtl="0">
              <a:spcBef>
                <a:spcPts val="0"/>
              </a:spcBef>
              <a:spcAft>
                <a:spcPts val="0"/>
              </a:spcAft>
              <a:buSzPts val="2800"/>
              <a:buNone/>
              <a:defRPr>
                <a:latin typeface="Hind"/>
                <a:ea typeface="Hind"/>
                <a:cs typeface="Hind"/>
                <a:sym typeface="Hind"/>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i. statement and image light green">
  <p:cSld name="CUSTOM_10_1_1_1_1_1">
    <p:bg>
      <p:bgPr>
        <a:solidFill>
          <a:srgbClr val="78BF26"/>
        </a:solidFill>
        <a:effectLst/>
      </p:bgPr>
    </p:bg>
    <p:spTree>
      <p:nvGrpSpPr>
        <p:cNvPr id="1" name="Shape 557"/>
        <p:cNvGrpSpPr/>
        <p:nvPr/>
      </p:nvGrpSpPr>
      <p:grpSpPr>
        <a:xfrm>
          <a:off x="0" y="0"/>
          <a:ext cx="0" cy="0"/>
          <a:chOff x="0" y="0"/>
          <a:chExt cx="0" cy="0"/>
        </a:xfrm>
      </p:grpSpPr>
      <p:sp>
        <p:nvSpPr>
          <p:cNvPr id="558" name="Google Shape;558;p83"/>
          <p:cNvSpPr>
            <a:spLocks noGrp="1"/>
          </p:cNvSpPr>
          <p:nvPr>
            <p:ph type="pic" idx="2"/>
          </p:nvPr>
        </p:nvSpPr>
        <p:spPr>
          <a:xfrm>
            <a:off x="2145600" y="1080000"/>
            <a:ext cx="4874400" cy="2980800"/>
          </a:xfrm>
          <a:prstGeom prst="roundRect">
            <a:avLst>
              <a:gd name="adj" fmla="val 8896"/>
            </a:avLst>
          </a:prstGeom>
          <a:noFill/>
          <a:ln>
            <a:noFill/>
          </a:ln>
        </p:spPr>
      </p:sp>
      <p:sp>
        <p:nvSpPr>
          <p:cNvPr id="559" name="Google Shape;559;p83"/>
          <p:cNvSpPr txBox="1">
            <a:spLocks noGrp="1"/>
          </p:cNvSpPr>
          <p:nvPr>
            <p:ph type="title"/>
          </p:nvPr>
        </p:nvSpPr>
        <p:spPr>
          <a:xfrm>
            <a:off x="1148400" y="108000"/>
            <a:ext cx="4136400" cy="1170000"/>
          </a:xfrm>
          <a:prstGeom prst="rect">
            <a:avLst/>
          </a:prstGeom>
        </p:spPr>
        <p:txBody>
          <a:bodyPr spcFirstLastPara="1" wrap="square" lIns="91425" tIns="91425" rIns="91425" bIns="91425" anchor="t" anchorCtr="0">
            <a:normAutofit/>
          </a:bodyPr>
          <a:lstStyle>
            <a:lvl1pPr lvl="0" rtl="0">
              <a:spcBef>
                <a:spcPts val="0"/>
              </a:spcBef>
              <a:spcAft>
                <a:spcPts val="0"/>
              </a:spcAft>
              <a:buSzPts val="5000"/>
              <a:buNone/>
              <a:defRPr sz="5000"/>
            </a:lvl1pPr>
            <a:lvl2pPr lvl="1" rtl="0">
              <a:spcBef>
                <a:spcPts val="0"/>
              </a:spcBef>
              <a:spcAft>
                <a:spcPts val="0"/>
              </a:spcAft>
              <a:buSzPts val="2800"/>
              <a:buNone/>
              <a:defRPr>
                <a:latin typeface="Hind"/>
                <a:ea typeface="Hind"/>
                <a:cs typeface="Hind"/>
                <a:sym typeface="Hind"/>
              </a:defRPr>
            </a:lvl2pPr>
            <a:lvl3pPr lvl="2" rtl="0">
              <a:spcBef>
                <a:spcPts val="0"/>
              </a:spcBef>
              <a:spcAft>
                <a:spcPts val="0"/>
              </a:spcAft>
              <a:buSzPts val="2800"/>
              <a:buNone/>
              <a:defRPr>
                <a:latin typeface="Hind"/>
                <a:ea typeface="Hind"/>
                <a:cs typeface="Hind"/>
                <a:sym typeface="Hind"/>
              </a:defRPr>
            </a:lvl3pPr>
            <a:lvl4pPr lvl="3" rtl="0">
              <a:spcBef>
                <a:spcPts val="0"/>
              </a:spcBef>
              <a:spcAft>
                <a:spcPts val="0"/>
              </a:spcAft>
              <a:buSzPts val="2800"/>
              <a:buNone/>
              <a:defRPr>
                <a:latin typeface="Hind"/>
                <a:ea typeface="Hind"/>
                <a:cs typeface="Hind"/>
                <a:sym typeface="Hind"/>
              </a:defRPr>
            </a:lvl4pPr>
            <a:lvl5pPr lvl="4" rtl="0">
              <a:spcBef>
                <a:spcPts val="0"/>
              </a:spcBef>
              <a:spcAft>
                <a:spcPts val="0"/>
              </a:spcAft>
              <a:buSzPts val="2800"/>
              <a:buNone/>
              <a:defRPr>
                <a:latin typeface="Hind"/>
                <a:ea typeface="Hind"/>
                <a:cs typeface="Hind"/>
                <a:sym typeface="Hind"/>
              </a:defRPr>
            </a:lvl5pPr>
            <a:lvl6pPr lvl="5" rtl="0">
              <a:spcBef>
                <a:spcPts val="0"/>
              </a:spcBef>
              <a:spcAft>
                <a:spcPts val="0"/>
              </a:spcAft>
              <a:buSzPts val="2800"/>
              <a:buNone/>
              <a:defRPr>
                <a:latin typeface="Hind"/>
                <a:ea typeface="Hind"/>
                <a:cs typeface="Hind"/>
                <a:sym typeface="Hind"/>
              </a:defRPr>
            </a:lvl6pPr>
            <a:lvl7pPr lvl="6" rtl="0">
              <a:spcBef>
                <a:spcPts val="0"/>
              </a:spcBef>
              <a:spcAft>
                <a:spcPts val="0"/>
              </a:spcAft>
              <a:buSzPts val="2800"/>
              <a:buNone/>
              <a:defRPr>
                <a:latin typeface="Hind"/>
                <a:ea typeface="Hind"/>
                <a:cs typeface="Hind"/>
                <a:sym typeface="Hind"/>
              </a:defRPr>
            </a:lvl7pPr>
            <a:lvl8pPr lvl="7" rtl="0">
              <a:spcBef>
                <a:spcPts val="0"/>
              </a:spcBef>
              <a:spcAft>
                <a:spcPts val="0"/>
              </a:spcAft>
              <a:buSzPts val="2800"/>
              <a:buNone/>
              <a:defRPr>
                <a:latin typeface="Hind"/>
                <a:ea typeface="Hind"/>
                <a:cs typeface="Hind"/>
                <a:sym typeface="Hind"/>
              </a:defRPr>
            </a:lvl8pPr>
            <a:lvl9pPr lvl="8" rtl="0">
              <a:spcBef>
                <a:spcPts val="0"/>
              </a:spcBef>
              <a:spcAft>
                <a:spcPts val="0"/>
              </a:spcAft>
              <a:buSzPts val="2800"/>
              <a:buNone/>
              <a:defRPr>
                <a:latin typeface="Hind"/>
                <a:ea typeface="Hind"/>
                <a:cs typeface="Hind"/>
                <a:sym typeface="Hind"/>
              </a:defRPr>
            </a:lvl9pPr>
          </a:lstStyle>
          <a:p>
            <a:endParaRPr/>
          </a:p>
        </p:txBody>
      </p:sp>
      <p:sp>
        <p:nvSpPr>
          <p:cNvPr id="560" name="Google Shape;560;p83"/>
          <p:cNvSpPr txBox="1">
            <a:spLocks noGrp="1"/>
          </p:cNvSpPr>
          <p:nvPr>
            <p:ph type="title" idx="3"/>
          </p:nvPr>
        </p:nvSpPr>
        <p:spPr>
          <a:xfrm>
            <a:off x="4388400" y="3891600"/>
            <a:ext cx="4572000" cy="1170000"/>
          </a:xfrm>
          <a:prstGeom prst="rect">
            <a:avLst/>
          </a:prstGeom>
        </p:spPr>
        <p:txBody>
          <a:bodyPr spcFirstLastPara="1" wrap="square" lIns="91425" tIns="91425" rIns="91425" bIns="91425" anchor="t" anchorCtr="0">
            <a:normAutofit/>
          </a:bodyPr>
          <a:lstStyle>
            <a:lvl1pPr lvl="0" rtl="0">
              <a:spcBef>
                <a:spcPts val="0"/>
              </a:spcBef>
              <a:spcAft>
                <a:spcPts val="0"/>
              </a:spcAft>
              <a:buSzPts val="5000"/>
              <a:buNone/>
              <a:defRPr sz="5000"/>
            </a:lvl1pPr>
            <a:lvl2pPr lvl="1" rtl="0">
              <a:spcBef>
                <a:spcPts val="0"/>
              </a:spcBef>
              <a:spcAft>
                <a:spcPts val="0"/>
              </a:spcAft>
              <a:buSzPts val="2800"/>
              <a:buNone/>
              <a:defRPr>
                <a:latin typeface="Hind"/>
                <a:ea typeface="Hind"/>
                <a:cs typeface="Hind"/>
                <a:sym typeface="Hind"/>
              </a:defRPr>
            </a:lvl2pPr>
            <a:lvl3pPr lvl="2" rtl="0">
              <a:spcBef>
                <a:spcPts val="0"/>
              </a:spcBef>
              <a:spcAft>
                <a:spcPts val="0"/>
              </a:spcAft>
              <a:buSzPts val="2800"/>
              <a:buNone/>
              <a:defRPr>
                <a:latin typeface="Hind"/>
                <a:ea typeface="Hind"/>
                <a:cs typeface="Hind"/>
                <a:sym typeface="Hind"/>
              </a:defRPr>
            </a:lvl3pPr>
            <a:lvl4pPr lvl="3" rtl="0">
              <a:spcBef>
                <a:spcPts val="0"/>
              </a:spcBef>
              <a:spcAft>
                <a:spcPts val="0"/>
              </a:spcAft>
              <a:buSzPts val="2800"/>
              <a:buNone/>
              <a:defRPr>
                <a:latin typeface="Hind"/>
                <a:ea typeface="Hind"/>
                <a:cs typeface="Hind"/>
                <a:sym typeface="Hind"/>
              </a:defRPr>
            </a:lvl4pPr>
            <a:lvl5pPr lvl="4" rtl="0">
              <a:spcBef>
                <a:spcPts val="0"/>
              </a:spcBef>
              <a:spcAft>
                <a:spcPts val="0"/>
              </a:spcAft>
              <a:buSzPts val="2800"/>
              <a:buNone/>
              <a:defRPr>
                <a:latin typeface="Hind"/>
                <a:ea typeface="Hind"/>
                <a:cs typeface="Hind"/>
                <a:sym typeface="Hind"/>
              </a:defRPr>
            </a:lvl5pPr>
            <a:lvl6pPr lvl="5" rtl="0">
              <a:spcBef>
                <a:spcPts val="0"/>
              </a:spcBef>
              <a:spcAft>
                <a:spcPts val="0"/>
              </a:spcAft>
              <a:buSzPts val="2800"/>
              <a:buNone/>
              <a:defRPr>
                <a:latin typeface="Hind"/>
                <a:ea typeface="Hind"/>
                <a:cs typeface="Hind"/>
                <a:sym typeface="Hind"/>
              </a:defRPr>
            </a:lvl6pPr>
            <a:lvl7pPr lvl="6" rtl="0">
              <a:spcBef>
                <a:spcPts val="0"/>
              </a:spcBef>
              <a:spcAft>
                <a:spcPts val="0"/>
              </a:spcAft>
              <a:buSzPts val="2800"/>
              <a:buNone/>
              <a:defRPr>
                <a:latin typeface="Hind"/>
                <a:ea typeface="Hind"/>
                <a:cs typeface="Hind"/>
                <a:sym typeface="Hind"/>
              </a:defRPr>
            </a:lvl7pPr>
            <a:lvl8pPr lvl="7" rtl="0">
              <a:spcBef>
                <a:spcPts val="0"/>
              </a:spcBef>
              <a:spcAft>
                <a:spcPts val="0"/>
              </a:spcAft>
              <a:buSzPts val="2800"/>
              <a:buNone/>
              <a:defRPr>
                <a:latin typeface="Hind"/>
                <a:ea typeface="Hind"/>
                <a:cs typeface="Hind"/>
                <a:sym typeface="Hind"/>
              </a:defRPr>
            </a:lvl8pPr>
            <a:lvl9pPr lvl="8" rtl="0">
              <a:spcBef>
                <a:spcPts val="0"/>
              </a:spcBef>
              <a:spcAft>
                <a:spcPts val="0"/>
              </a:spcAft>
              <a:buSzPts val="2800"/>
              <a:buNone/>
              <a:defRPr>
                <a:latin typeface="Hind"/>
                <a:ea typeface="Hind"/>
                <a:cs typeface="Hind"/>
                <a:sym typeface="Hind"/>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 title slide full page background image">
  <p:cSld name="TITLE_1_1_1_1_1_1_1_1">
    <p:bg>
      <p:bgPr>
        <a:solidFill>
          <a:schemeClr val="lt1"/>
        </a:solidFill>
        <a:effectLst/>
      </p:bgPr>
    </p:bg>
    <p:spTree>
      <p:nvGrpSpPr>
        <p:cNvPr id="1" name="Shape 44"/>
        <p:cNvGrpSpPr/>
        <p:nvPr/>
      </p:nvGrpSpPr>
      <p:grpSpPr>
        <a:xfrm>
          <a:off x="0" y="0"/>
          <a:ext cx="0" cy="0"/>
          <a:chOff x="0" y="0"/>
          <a:chExt cx="0" cy="0"/>
        </a:xfrm>
      </p:grpSpPr>
      <p:sp>
        <p:nvSpPr>
          <p:cNvPr id="45" name="Google Shape;45;p9"/>
          <p:cNvSpPr>
            <a:spLocks noGrp="1"/>
          </p:cNvSpPr>
          <p:nvPr>
            <p:ph type="pic" idx="2"/>
          </p:nvPr>
        </p:nvSpPr>
        <p:spPr>
          <a:xfrm>
            <a:off x="0" y="0"/>
            <a:ext cx="9144000" cy="5143500"/>
          </a:xfrm>
          <a:prstGeom prst="rect">
            <a:avLst/>
          </a:prstGeom>
          <a:noFill/>
          <a:ln>
            <a:noFill/>
          </a:ln>
        </p:spPr>
      </p:sp>
      <p:sp>
        <p:nvSpPr>
          <p:cNvPr id="46" name="Google Shape;46;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47" name="Google Shape;47;p9"/>
          <p:cNvSpPr txBox="1">
            <a:spLocks noGrp="1"/>
          </p:cNvSpPr>
          <p:nvPr>
            <p:ph type="ctrTitle"/>
          </p:nvPr>
        </p:nvSpPr>
        <p:spPr>
          <a:xfrm>
            <a:off x="311700" y="1492475"/>
            <a:ext cx="4555500" cy="3792900"/>
          </a:xfrm>
          <a:prstGeom prst="rect">
            <a:avLst/>
          </a:prstGeom>
        </p:spPr>
        <p:txBody>
          <a:bodyPr spcFirstLastPara="1" wrap="square" lIns="91425" tIns="91425" rIns="91425" bIns="91425" anchor="t" anchorCtr="0">
            <a:noAutofit/>
          </a:bodyPr>
          <a:lstStyle>
            <a:lvl1pPr lvl="0" rtl="0">
              <a:lnSpc>
                <a:spcPct val="88000"/>
              </a:lnSpc>
              <a:spcBef>
                <a:spcPts val="0"/>
              </a:spcBef>
              <a:spcAft>
                <a:spcPts val="0"/>
              </a:spcAft>
              <a:buSzPts val="5900"/>
              <a:buNone/>
              <a:defRPr sz="59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8" name="Google Shape;48;p9"/>
          <p:cNvSpPr txBox="1">
            <a:spLocks noGrp="1"/>
          </p:cNvSpPr>
          <p:nvPr>
            <p:ph type="title" idx="3"/>
          </p:nvPr>
        </p:nvSpPr>
        <p:spPr>
          <a:xfrm>
            <a:off x="370225" y="439125"/>
            <a:ext cx="2815500" cy="662100"/>
          </a:xfrm>
          <a:prstGeom prst="rect">
            <a:avLst/>
          </a:prstGeom>
        </p:spPr>
        <p:txBody>
          <a:bodyPr spcFirstLastPara="1" wrap="square" lIns="91425" tIns="91425" rIns="91425" bIns="91425" anchor="t" anchorCtr="0">
            <a:noAutofit/>
          </a:bodyPr>
          <a:lstStyle>
            <a:lvl1pPr lvl="0" rtl="0">
              <a:spcBef>
                <a:spcPts val="0"/>
              </a:spcBef>
              <a:spcAft>
                <a:spcPts val="0"/>
              </a:spcAft>
              <a:buSzPts val="1250"/>
              <a:buFont typeface="Inter"/>
              <a:buNone/>
              <a:defRPr sz="1250" b="0">
                <a:latin typeface="Inter"/>
                <a:ea typeface="Inter"/>
                <a:cs typeface="Inter"/>
                <a:sym typeface="Inte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49" name="Google Shape;49;p9"/>
          <p:cNvPicPr preferRelativeResize="0"/>
          <p:nvPr/>
        </p:nvPicPr>
        <p:blipFill>
          <a:blip r:embed="rId2">
            <a:alphaModFix/>
          </a:blip>
          <a:stretch>
            <a:fillRect/>
          </a:stretch>
        </p:blipFill>
        <p:spPr>
          <a:xfrm>
            <a:off x="7344000" y="75600"/>
            <a:ext cx="1694126" cy="1694126"/>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i. statement and image warm grey">
  <p:cSld name="CUSTOM_10_1_1_1_1_1_2">
    <p:bg>
      <p:bgPr>
        <a:solidFill>
          <a:srgbClr val="A6A091"/>
        </a:solidFill>
        <a:effectLst/>
      </p:bgPr>
    </p:bg>
    <p:spTree>
      <p:nvGrpSpPr>
        <p:cNvPr id="1" name="Shape 561"/>
        <p:cNvGrpSpPr/>
        <p:nvPr/>
      </p:nvGrpSpPr>
      <p:grpSpPr>
        <a:xfrm>
          <a:off x="0" y="0"/>
          <a:ext cx="0" cy="0"/>
          <a:chOff x="0" y="0"/>
          <a:chExt cx="0" cy="0"/>
        </a:xfrm>
      </p:grpSpPr>
      <p:sp>
        <p:nvSpPr>
          <p:cNvPr id="562" name="Google Shape;562;p84"/>
          <p:cNvSpPr>
            <a:spLocks noGrp="1"/>
          </p:cNvSpPr>
          <p:nvPr>
            <p:ph type="pic" idx="2"/>
          </p:nvPr>
        </p:nvSpPr>
        <p:spPr>
          <a:xfrm>
            <a:off x="2145600" y="1080000"/>
            <a:ext cx="4874400" cy="2980800"/>
          </a:xfrm>
          <a:prstGeom prst="roundRect">
            <a:avLst>
              <a:gd name="adj" fmla="val 8896"/>
            </a:avLst>
          </a:prstGeom>
          <a:noFill/>
          <a:ln>
            <a:noFill/>
          </a:ln>
        </p:spPr>
      </p:sp>
      <p:sp>
        <p:nvSpPr>
          <p:cNvPr id="563" name="Google Shape;563;p84"/>
          <p:cNvSpPr txBox="1">
            <a:spLocks noGrp="1"/>
          </p:cNvSpPr>
          <p:nvPr>
            <p:ph type="title"/>
          </p:nvPr>
        </p:nvSpPr>
        <p:spPr>
          <a:xfrm>
            <a:off x="1148400" y="108000"/>
            <a:ext cx="4136400" cy="1170000"/>
          </a:xfrm>
          <a:prstGeom prst="rect">
            <a:avLst/>
          </a:prstGeom>
        </p:spPr>
        <p:txBody>
          <a:bodyPr spcFirstLastPara="1" wrap="square" lIns="91425" tIns="91425" rIns="91425" bIns="91425" anchor="t" anchorCtr="0">
            <a:normAutofit/>
          </a:bodyPr>
          <a:lstStyle>
            <a:lvl1pPr lvl="0" rtl="0">
              <a:spcBef>
                <a:spcPts val="0"/>
              </a:spcBef>
              <a:spcAft>
                <a:spcPts val="0"/>
              </a:spcAft>
              <a:buSzPts val="5000"/>
              <a:buNone/>
              <a:defRPr sz="5000"/>
            </a:lvl1pPr>
            <a:lvl2pPr lvl="1" rtl="0">
              <a:spcBef>
                <a:spcPts val="0"/>
              </a:spcBef>
              <a:spcAft>
                <a:spcPts val="0"/>
              </a:spcAft>
              <a:buSzPts val="2800"/>
              <a:buNone/>
              <a:defRPr>
                <a:latin typeface="Hind"/>
                <a:ea typeface="Hind"/>
                <a:cs typeface="Hind"/>
                <a:sym typeface="Hind"/>
              </a:defRPr>
            </a:lvl2pPr>
            <a:lvl3pPr lvl="2" rtl="0">
              <a:spcBef>
                <a:spcPts val="0"/>
              </a:spcBef>
              <a:spcAft>
                <a:spcPts val="0"/>
              </a:spcAft>
              <a:buSzPts val="2800"/>
              <a:buNone/>
              <a:defRPr>
                <a:latin typeface="Hind"/>
                <a:ea typeface="Hind"/>
                <a:cs typeface="Hind"/>
                <a:sym typeface="Hind"/>
              </a:defRPr>
            </a:lvl3pPr>
            <a:lvl4pPr lvl="3" rtl="0">
              <a:spcBef>
                <a:spcPts val="0"/>
              </a:spcBef>
              <a:spcAft>
                <a:spcPts val="0"/>
              </a:spcAft>
              <a:buSzPts val="2800"/>
              <a:buNone/>
              <a:defRPr>
                <a:latin typeface="Hind"/>
                <a:ea typeface="Hind"/>
                <a:cs typeface="Hind"/>
                <a:sym typeface="Hind"/>
              </a:defRPr>
            </a:lvl4pPr>
            <a:lvl5pPr lvl="4" rtl="0">
              <a:spcBef>
                <a:spcPts val="0"/>
              </a:spcBef>
              <a:spcAft>
                <a:spcPts val="0"/>
              </a:spcAft>
              <a:buSzPts val="2800"/>
              <a:buNone/>
              <a:defRPr>
                <a:latin typeface="Hind"/>
                <a:ea typeface="Hind"/>
                <a:cs typeface="Hind"/>
                <a:sym typeface="Hind"/>
              </a:defRPr>
            </a:lvl5pPr>
            <a:lvl6pPr lvl="5" rtl="0">
              <a:spcBef>
                <a:spcPts val="0"/>
              </a:spcBef>
              <a:spcAft>
                <a:spcPts val="0"/>
              </a:spcAft>
              <a:buSzPts val="2800"/>
              <a:buNone/>
              <a:defRPr>
                <a:latin typeface="Hind"/>
                <a:ea typeface="Hind"/>
                <a:cs typeface="Hind"/>
                <a:sym typeface="Hind"/>
              </a:defRPr>
            </a:lvl6pPr>
            <a:lvl7pPr lvl="6" rtl="0">
              <a:spcBef>
                <a:spcPts val="0"/>
              </a:spcBef>
              <a:spcAft>
                <a:spcPts val="0"/>
              </a:spcAft>
              <a:buSzPts val="2800"/>
              <a:buNone/>
              <a:defRPr>
                <a:latin typeface="Hind"/>
                <a:ea typeface="Hind"/>
                <a:cs typeface="Hind"/>
                <a:sym typeface="Hind"/>
              </a:defRPr>
            </a:lvl7pPr>
            <a:lvl8pPr lvl="7" rtl="0">
              <a:spcBef>
                <a:spcPts val="0"/>
              </a:spcBef>
              <a:spcAft>
                <a:spcPts val="0"/>
              </a:spcAft>
              <a:buSzPts val="2800"/>
              <a:buNone/>
              <a:defRPr>
                <a:latin typeface="Hind"/>
                <a:ea typeface="Hind"/>
                <a:cs typeface="Hind"/>
                <a:sym typeface="Hind"/>
              </a:defRPr>
            </a:lvl8pPr>
            <a:lvl9pPr lvl="8" rtl="0">
              <a:spcBef>
                <a:spcPts val="0"/>
              </a:spcBef>
              <a:spcAft>
                <a:spcPts val="0"/>
              </a:spcAft>
              <a:buSzPts val="2800"/>
              <a:buNone/>
              <a:defRPr>
                <a:latin typeface="Hind"/>
                <a:ea typeface="Hind"/>
                <a:cs typeface="Hind"/>
                <a:sym typeface="Hind"/>
              </a:defRPr>
            </a:lvl9pPr>
          </a:lstStyle>
          <a:p>
            <a:endParaRPr/>
          </a:p>
        </p:txBody>
      </p:sp>
      <p:sp>
        <p:nvSpPr>
          <p:cNvPr id="564" name="Google Shape;564;p84"/>
          <p:cNvSpPr txBox="1">
            <a:spLocks noGrp="1"/>
          </p:cNvSpPr>
          <p:nvPr>
            <p:ph type="title" idx="3"/>
          </p:nvPr>
        </p:nvSpPr>
        <p:spPr>
          <a:xfrm>
            <a:off x="4388400" y="3891600"/>
            <a:ext cx="4572000" cy="1170000"/>
          </a:xfrm>
          <a:prstGeom prst="rect">
            <a:avLst/>
          </a:prstGeom>
        </p:spPr>
        <p:txBody>
          <a:bodyPr spcFirstLastPara="1" wrap="square" lIns="91425" tIns="91425" rIns="91425" bIns="91425" anchor="t" anchorCtr="0">
            <a:normAutofit/>
          </a:bodyPr>
          <a:lstStyle>
            <a:lvl1pPr lvl="0" rtl="0">
              <a:spcBef>
                <a:spcPts val="0"/>
              </a:spcBef>
              <a:spcAft>
                <a:spcPts val="0"/>
              </a:spcAft>
              <a:buSzPts val="5000"/>
              <a:buNone/>
              <a:defRPr sz="5000"/>
            </a:lvl1pPr>
            <a:lvl2pPr lvl="1" rtl="0">
              <a:spcBef>
                <a:spcPts val="0"/>
              </a:spcBef>
              <a:spcAft>
                <a:spcPts val="0"/>
              </a:spcAft>
              <a:buSzPts val="2800"/>
              <a:buNone/>
              <a:defRPr>
                <a:latin typeface="Hind"/>
                <a:ea typeface="Hind"/>
                <a:cs typeface="Hind"/>
                <a:sym typeface="Hind"/>
              </a:defRPr>
            </a:lvl2pPr>
            <a:lvl3pPr lvl="2" rtl="0">
              <a:spcBef>
                <a:spcPts val="0"/>
              </a:spcBef>
              <a:spcAft>
                <a:spcPts val="0"/>
              </a:spcAft>
              <a:buSzPts val="2800"/>
              <a:buNone/>
              <a:defRPr>
                <a:latin typeface="Hind"/>
                <a:ea typeface="Hind"/>
                <a:cs typeface="Hind"/>
                <a:sym typeface="Hind"/>
              </a:defRPr>
            </a:lvl3pPr>
            <a:lvl4pPr lvl="3" rtl="0">
              <a:spcBef>
                <a:spcPts val="0"/>
              </a:spcBef>
              <a:spcAft>
                <a:spcPts val="0"/>
              </a:spcAft>
              <a:buSzPts val="2800"/>
              <a:buNone/>
              <a:defRPr>
                <a:latin typeface="Hind"/>
                <a:ea typeface="Hind"/>
                <a:cs typeface="Hind"/>
                <a:sym typeface="Hind"/>
              </a:defRPr>
            </a:lvl4pPr>
            <a:lvl5pPr lvl="4" rtl="0">
              <a:spcBef>
                <a:spcPts val="0"/>
              </a:spcBef>
              <a:spcAft>
                <a:spcPts val="0"/>
              </a:spcAft>
              <a:buSzPts val="2800"/>
              <a:buNone/>
              <a:defRPr>
                <a:latin typeface="Hind"/>
                <a:ea typeface="Hind"/>
                <a:cs typeface="Hind"/>
                <a:sym typeface="Hind"/>
              </a:defRPr>
            </a:lvl5pPr>
            <a:lvl6pPr lvl="5" rtl="0">
              <a:spcBef>
                <a:spcPts val="0"/>
              </a:spcBef>
              <a:spcAft>
                <a:spcPts val="0"/>
              </a:spcAft>
              <a:buSzPts val="2800"/>
              <a:buNone/>
              <a:defRPr>
                <a:latin typeface="Hind"/>
                <a:ea typeface="Hind"/>
                <a:cs typeface="Hind"/>
                <a:sym typeface="Hind"/>
              </a:defRPr>
            </a:lvl6pPr>
            <a:lvl7pPr lvl="6" rtl="0">
              <a:spcBef>
                <a:spcPts val="0"/>
              </a:spcBef>
              <a:spcAft>
                <a:spcPts val="0"/>
              </a:spcAft>
              <a:buSzPts val="2800"/>
              <a:buNone/>
              <a:defRPr>
                <a:latin typeface="Hind"/>
                <a:ea typeface="Hind"/>
                <a:cs typeface="Hind"/>
                <a:sym typeface="Hind"/>
              </a:defRPr>
            </a:lvl7pPr>
            <a:lvl8pPr lvl="7" rtl="0">
              <a:spcBef>
                <a:spcPts val="0"/>
              </a:spcBef>
              <a:spcAft>
                <a:spcPts val="0"/>
              </a:spcAft>
              <a:buSzPts val="2800"/>
              <a:buNone/>
              <a:defRPr>
                <a:latin typeface="Hind"/>
                <a:ea typeface="Hind"/>
                <a:cs typeface="Hind"/>
                <a:sym typeface="Hind"/>
              </a:defRPr>
            </a:lvl8pPr>
            <a:lvl9pPr lvl="8" rtl="0">
              <a:spcBef>
                <a:spcPts val="0"/>
              </a:spcBef>
              <a:spcAft>
                <a:spcPts val="0"/>
              </a:spcAft>
              <a:buSzPts val="2800"/>
              <a:buNone/>
              <a:defRPr>
                <a:latin typeface="Hind"/>
                <a:ea typeface="Hind"/>
                <a:cs typeface="Hind"/>
                <a:sym typeface="Hind"/>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i. statement and image dark blue">
  <p:cSld name="CUSTOM_10_1_1_1_1_1_1">
    <p:bg>
      <p:bgPr>
        <a:solidFill>
          <a:srgbClr val="001E82"/>
        </a:solidFill>
        <a:effectLst/>
      </p:bgPr>
    </p:bg>
    <p:spTree>
      <p:nvGrpSpPr>
        <p:cNvPr id="1" name="Shape 565"/>
        <p:cNvGrpSpPr/>
        <p:nvPr/>
      </p:nvGrpSpPr>
      <p:grpSpPr>
        <a:xfrm>
          <a:off x="0" y="0"/>
          <a:ext cx="0" cy="0"/>
          <a:chOff x="0" y="0"/>
          <a:chExt cx="0" cy="0"/>
        </a:xfrm>
      </p:grpSpPr>
      <p:sp>
        <p:nvSpPr>
          <p:cNvPr id="566" name="Google Shape;566;p85"/>
          <p:cNvSpPr>
            <a:spLocks noGrp="1"/>
          </p:cNvSpPr>
          <p:nvPr>
            <p:ph type="pic" idx="2"/>
          </p:nvPr>
        </p:nvSpPr>
        <p:spPr>
          <a:xfrm>
            <a:off x="2145600" y="1080000"/>
            <a:ext cx="4874400" cy="2980800"/>
          </a:xfrm>
          <a:prstGeom prst="roundRect">
            <a:avLst>
              <a:gd name="adj" fmla="val 8896"/>
            </a:avLst>
          </a:prstGeom>
          <a:noFill/>
          <a:ln>
            <a:noFill/>
          </a:ln>
        </p:spPr>
      </p:sp>
      <p:sp>
        <p:nvSpPr>
          <p:cNvPr id="567" name="Google Shape;567;p85"/>
          <p:cNvSpPr txBox="1">
            <a:spLocks noGrp="1"/>
          </p:cNvSpPr>
          <p:nvPr>
            <p:ph type="title"/>
          </p:nvPr>
        </p:nvSpPr>
        <p:spPr>
          <a:xfrm>
            <a:off x="1148400" y="108000"/>
            <a:ext cx="4136400" cy="11700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5000"/>
              <a:buNone/>
              <a:defRPr sz="5000">
                <a:solidFill>
                  <a:schemeClr val="lt1"/>
                </a:solidFill>
              </a:defRPr>
            </a:lvl1pPr>
            <a:lvl2pPr lvl="1" rtl="0">
              <a:spcBef>
                <a:spcPts val="0"/>
              </a:spcBef>
              <a:spcAft>
                <a:spcPts val="0"/>
              </a:spcAft>
              <a:buClr>
                <a:schemeClr val="lt1"/>
              </a:buClr>
              <a:buSzPts val="2800"/>
              <a:buNone/>
              <a:defRPr>
                <a:solidFill>
                  <a:schemeClr val="lt1"/>
                </a:solidFill>
                <a:latin typeface="Hind"/>
                <a:ea typeface="Hind"/>
                <a:cs typeface="Hind"/>
                <a:sym typeface="Hind"/>
              </a:defRPr>
            </a:lvl2pPr>
            <a:lvl3pPr lvl="2" rtl="0">
              <a:spcBef>
                <a:spcPts val="0"/>
              </a:spcBef>
              <a:spcAft>
                <a:spcPts val="0"/>
              </a:spcAft>
              <a:buClr>
                <a:schemeClr val="lt1"/>
              </a:buClr>
              <a:buSzPts val="2800"/>
              <a:buNone/>
              <a:defRPr>
                <a:solidFill>
                  <a:schemeClr val="lt1"/>
                </a:solidFill>
                <a:latin typeface="Hind"/>
                <a:ea typeface="Hind"/>
                <a:cs typeface="Hind"/>
                <a:sym typeface="Hind"/>
              </a:defRPr>
            </a:lvl3pPr>
            <a:lvl4pPr lvl="3" rtl="0">
              <a:spcBef>
                <a:spcPts val="0"/>
              </a:spcBef>
              <a:spcAft>
                <a:spcPts val="0"/>
              </a:spcAft>
              <a:buClr>
                <a:schemeClr val="lt1"/>
              </a:buClr>
              <a:buSzPts val="2800"/>
              <a:buNone/>
              <a:defRPr>
                <a:solidFill>
                  <a:schemeClr val="lt1"/>
                </a:solidFill>
                <a:latin typeface="Hind"/>
                <a:ea typeface="Hind"/>
                <a:cs typeface="Hind"/>
                <a:sym typeface="Hind"/>
              </a:defRPr>
            </a:lvl4pPr>
            <a:lvl5pPr lvl="4" rtl="0">
              <a:spcBef>
                <a:spcPts val="0"/>
              </a:spcBef>
              <a:spcAft>
                <a:spcPts val="0"/>
              </a:spcAft>
              <a:buClr>
                <a:schemeClr val="lt1"/>
              </a:buClr>
              <a:buSzPts val="2800"/>
              <a:buNone/>
              <a:defRPr>
                <a:solidFill>
                  <a:schemeClr val="lt1"/>
                </a:solidFill>
                <a:latin typeface="Hind"/>
                <a:ea typeface="Hind"/>
                <a:cs typeface="Hind"/>
                <a:sym typeface="Hind"/>
              </a:defRPr>
            </a:lvl5pPr>
            <a:lvl6pPr lvl="5" rtl="0">
              <a:spcBef>
                <a:spcPts val="0"/>
              </a:spcBef>
              <a:spcAft>
                <a:spcPts val="0"/>
              </a:spcAft>
              <a:buClr>
                <a:schemeClr val="lt1"/>
              </a:buClr>
              <a:buSzPts val="2800"/>
              <a:buNone/>
              <a:defRPr>
                <a:solidFill>
                  <a:schemeClr val="lt1"/>
                </a:solidFill>
                <a:latin typeface="Hind"/>
                <a:ea typeface="Hind"/>
                <a:cs typeface="Hind"/>
                <a:sym typeface="Hind"/>
              </a:defRPr>
            </a:lvl6pPr>
            <a:lvl7pPr lvl="6" rtl="0">
              <a:spcBef>
                <a:spcPts val="0"/>
              </a:spcBef>
              <a:spcAft>
                <a:spcPts val="0"/>
              </a:spcAft>
              <a:buClr>
                <a:schemeClr val="lt1"/>
              </a:buClr>
              <a:buSzPts val="2800"/>
              <a:buNone/>
              <a:defRPr>
                <a:solidFill>
                  <a:schemeClr val="lt1"/>
                </a:solidFill>
                <a:latin typeface="Hind"/>
                <a:ea typeface="Hind"/>
                <a:cs typeface="Hind"/>
                <a:sym typeface="Hind"/>
              </a:defRPr>
            </a:lvl7pPr>
            <a:lvl8pPr lvl="7" rtl="0">
              <a:spcBef>
                <a:spcPts val="0"/>
              </a:spcBef>
              <a:spcAft>
                <a:spcPts val="0"/>
              </a:spcAft>
              <a:buClr>
                <a:schemeClr val="lt1"/>
              </a:buClr>
              <a:buSzPts val="2800"/>
              <a:buNone/>
              <a:defRPr>
                <a:solidFill>
                  <a:schemeClr val="lt1"/>
                </a:solidFill>
                <a:latin typeface="Hind"/>
                <a:ea typeface="Hind"/>
                <a:cs typeface="Hind"/>
                <a:sym typeface="Hind"/>
              </a:defRPr>
            </a:lvl8pPr>
            <a:lvl9pPr lvl="8" rtl="0">
              <a:spcBef>
                <a:spcPts val="0"/>
              </a:spcBef>
              <a:spcAft>
                <a:spcPts val="0"/>
              </a:spcAft>
              <a:buClr>
                <a:schemeClr val="lt1"/>
              </a:buClr>
              <a:buSzPts val="2800"/>
              <a:buNone/>
              <a:defRPr>
                <a:solidFill>
                  <a:schemeClr val="lt1"/>
                </a:solidFill>
                <a:latin typeface="Hind"/>
                <a:ea typeface="Hind"/>
                <a:cs typeface="Hind"/>
                <a:sym typeface="Hind"/>
              </a:defRPr>
            </a:lvl9pPr>
          </a:lstStyle>
          <a:p>
            <a:endParaRPr/>
          </a:p>
        </p:txBody>
      </p:sp>
      <p:sp>
        <p:nvSpPr>
          <p:cNvPr id="568" name="Google Shape;568;p85"/>
          <p:cNvSpPr txBox="1">
            <a:spLocks noGrp="1"/>
          </p:cNvSpPr>
          <p:nvPr>
            <p:ph type="title" idx="3"/>
          </p:nvPr>
        </p:nvSpPr>
        <p:spPr>
          <a:xfrm>
            <a:off x="4388400" y="3891600"/>
            <a:ext cx="4572000" cy="11700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5000"/>
              <a:buNone/>
              <a:defRPr sz="5000">
                <a:solidFill>
                  <a:schemeClr val="lt1"/>
                </a:solidFill>
              </a:defRPr>
            </a:lvl1pPr>
            <a:lvl2pPr lvl="1" rtl="0">
              <a:spcBef>
                <a:spcPts val="0"/>
              </a:spcBef>
              <a:spcAft>
                <a:spcPts val="0"/>
              </a:spcAft>
              <a:buClr>
                <a:schemeClr val="lt1"/>
              </a:buClr>
              <a:buSzPts val="2800"/>
              <a:buNone/>
              <a:defRPr>
                <a:solidFill>
                  <a:schemeClr val="lt1"/>
                </a:solidFill>
                <a:latin typeface="Hind"/>
                <a:ea typeface="Hind"/>
                <a:cs typeface="Hind"/>
                <a:sym typeface="Hind"/>
              </a:defRPr>
            </a:lvl2pPr>
            <a:lvl3pPr lvl="2" rtl="0">
              <a:spcBef>
                <a:spcPts val="0"/>
              </a:spcBef>
              <a:spcAft>
                <a:spcPts val="0"/>
              </a:spcAft>
              <a:buClr>
                <a:schemeClr val="lt1"/>
              </a:buClr>
              <a:buSzPts val="2800"/>
              <a:buNone/>
              <a:defRPr>
                <a:solidFill>
                  <a:schemeClr val="lt1"/>
                </a:solidFill>
                <a:latin typeface="Hind"/>
                <a:ea typeface="Hind"/>
                <a:cs typeface="Hind"/>
                <a:sym typeface="Hind"/>
              </a:defRPr>
            </a:lvl3pPr>
            <a:lvl4pPr lvl="3" rtl="0">
              <a:spcBef>
                <a:spcPts val="0"/>
              </a:spcBef>
              <a:spcAft>
                <a:spcPts val="0"/>
              </a:spcAft>
              <a:buClr>
                <a:schemeClr val="lt1"/>
              </a:buClr>
              <a:buSzPts val="2800"/>
              <a:buNone/>
              <a:defRPr>
                <a:solidFill>
                  <a:schemeClr val="lt1"/>
                </a:solidFill>
                <a:latin typeface="Hind"/>
                <a:ea typeface="Hind"/>
                <a:cs typeface="Hind"/>
                <a:sym typeface="Hind"/>
              </a:defRPr>
            </a:lvl4pPr>
            <a:lvl5pPr lvl="4" rtl="0">
              <a:spcBef>
                <a:spcPts val="0"/>
              </a:spcBef>
              <a:spcAft>
                <a:spcPts val="0"/>
              </a:spcAft>
              <a:buClr>
                <a:schemeClr val="lt1"/>
              </a:buClr>
              <a:buSzPts val="2800"/>
              <a:buNone/>
              <a:defRPr>
                <a:solidFill>
                  <a:schemeClr val="lt1"/>
                </a:solidFill>
                <a:latin typeface="Hind"/>
                <a:ea typeface="Hind"/>
                <a:cs typeface="Hind"/>
                <a:sym typeface="Hind"/>
              </a:defRPr>
            </a:lvl5pPr>
            <a:lvl6pPr lvl="5" rtl="0">
              <a:spcBef>
                <a:spcPts val="0"/>
              </a:spcBef>
              <a:spcAft>
                <a:spcPts val="0"/>
              </a:spcAft>
              <a:buClr>
                <a:schemeClr val="lt1"/>
              </a:buClr>
              <a:buSzPts val="2800"/>
              <a:buNone/>
              <a:defRPr>
                <a:solidFill>
                  <a:schemeClr val="lt1"/>
                </a:solidFill>
                <a:latin typeface="Hind"/>
                <a:ea typeface="Hind"/>
                <a:cs typeface="Hind"/>
                <a:sym typeface="Hind"/>
              </a:defRPr>
            </a:lvl6pPr>
            <a:lvl7pPr lvl="6" rtl="0">
              <a:spcBef>
                <a:spcPts val="0"/>
              </a:spcBef>
              <a:spcAft>
                <a:spcPts val="0"/>
              </a:spcAft>
              <a:buClr>
                <a:schemeClr val="lt1"/>
              </a:buClr>
              <a:buSzPts val="2800"/>
              <a:buNone/>
              <a:defRPr>
                <a:solidFill>
                  <a:schemeClr val="lt1"/>
                </a:solidFill>
                <a:latin typeface="Hind"/>
                <a:ea typeface="Hind"/>
                <a:cs typeface="Hind"/>
                <a:sym typeface="Hind"/>
              </a:defRPr>
            </a:lvl7pPr>
            <a:lvl8pPr lvl="7" rtl="0">
              <a:spcBef>
                <a:spcPts val="0"/>
              </a:spcBef>
              <a:spcAft>
                <a:spcPts val="0"/>
              </a:spcAft>
              <a:buClr>
                <a:schemeClr val="lt1"/>
              </a:buClr>
              <a:buSzPts val="2800"/>
              <a:buNone/>
              <a:defRPr>
                <a:solidFill>
                  <a:schemeClr val="lt1"/>
                </a:solidFill>
                <a:latin typeface="Hind"/>
                <a:ea typeface="Hind"/>
                <a:cs typeface="Hind"/>
                <a:sym typeface="Hind"/>
              </a:defRPr>
            </a:lvl8pPr>
            <a:lvl9pPr lvl="8" rtl="0">
              <a:spcBef>
                <a:spcPts val="0"/>
              </a:spcBef>
              <a:spcAft>
                <a:spcPts val="0"/>
              </a:spcAft>
              <a:buClr>
                <a:schemeClr val="lt1"/>
              </a:buClr>
              <a:buSzPts val="2800"/>
              <a:buNone/>
              <a:defRPr>
                <a:solidFill>
                  <a:schemeClr val="lt1"/>
                </a:solidFill>
                <a:latin typeface="Hind"/>
                <a:ea typeface="Hind"/>
                <a:cs typeface="Hind"/>
                <a:sym typeface="Hind"/>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i. statement and image dark green">
  <p:cSld name="CUSTOM_10_1_1_1_1_1_1_1_1">
    <p:bg>
      <p:bgPr>
        <a:solidFill>
          <a:srgbClr val="144835"/>
        </a:solidFill>
        <a:effectLst/>
      </p:bgPr>
    </p:bg>
    <p:spTree>
      <p:nvGrpSpPr>
        <p:cNvPr id="1" name="Shape 573"/>
        <p:cNvGrpSpPr/>
        <p:nvPr/>
      </p:nvGrpSpPr>
      <p:grpSpPr>
        <a:xfrm>
          <a:off x="0" y="0"/>
          <a:ext cx="0" cy="0"/>
          <a:chOff x="0" y="0"/>
          <a:chExt cx="0" cy="0"/>
        </a:xfrm>
      </p:grpSpPr>
      <p:sp>
        <p:nvSpPr>
          <p:cNvPr id="574" name="Google Shape;574;p87"/>
          <p:cNvSpPr>
            <a:spLocks noGrp="1"/>
          </p:cNvSpPr>
          <p:nvPr>
            <p:ph type="pic" idx="2"/>
          </p:nvPr>
        </p:nvSpPr>
        <p:spPr>
          <a:xfrm>
            <a:off x="2145600" y="1080000"/>
            <a:ext cx="4874400" cy="2980800"/>
          </a:xfrm>
          <a:prstGeom prst="roundRect">
            <a:avLst>
              <a:gd name="adj" fmla="val 8896"/>
            </a:avLst>
          </a:prstGeom>
          <a:noFill/>
          <a:ln>
            <a:noFill/>
          </a:ln>
        </p:spPr>
      </p:sp>
      <p:sp>
        <p:nvSpPr>
          <p:cNvPr id="575" name="Google Shape;575;p87"/>
          <p:cNvSpPr txBox="1">
            <a:spLocks noGrp="1"/>
          </p:cNvSpPr>
          <p:nvPr>
            <p:ph type="title"/>
          </p:nvPr>
        </p:nvSpPr>
        <p:spPr>
          <a:xfrm>
            <a:off x="1148400" y="108000"/>
            <a:ext cx="4136400" cy="11700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5000"/>
              <a:buNone/>
              <a:defRPr sz="5000">
                <a:solidFill>
                  <a:schemeClr val="lt1"/>
                </a:solidFill>
              </a:defRPr>
            </a:lvl1pPr>
            <a:lvl2pPr lvl="1" rtl="0">
              <a:spcBef>
                <a:spcPts val="0"/>
              </a:spcBef>
              <a:spcAft>
                <a:spcPts val="0"/>
              </a:spcAft>
              <a:buClr>
                <a:schemeClr val="lt1"/>
              </a:buClr>
              <a:buSzPts val="2800"/>
              <a:buNone/>
              <a:defRPr>
                <a:solidFill>
                  <a:schemeClr val="lt1"/>
                </a:solidFill>
                <a:latin typeface="Hind"/>
                <a:ea typeface="Hind"/>
                <a:cs typeface="Hind"/>
                <a:sym typeface="Hind"/>
              </a:defRPr>
            </a:lvl2pPr>
            <a:lvl3pPr lvl="2" rtl="0">
              <a:spcBef>
                <a:spcPts val="0"/>
              </a:spcBef>
              <a:spcAft>
                <a:spcPts val="0"/>
              </a:spcAft>
              <a:buClr>
                <a:schemeClr val="lt1"/>
              </a:buClr>
              <a:buSzPts val="2800"/>
              <a:buNone/>
              <a:defRPr>
                <a:solidFill>
                  <a:schemeClr val="lt1"/>
                </a:solidFill>
                <a:latin typeface="Hind"/>
                <a:ea typeface="Hind"/>
                <a:cs typeface="Hind"/>
                <a:sym typeface="Hind"/>
              </a:defRPr>
            </a:lvl3pPr>
            <a:lvl4pPr lvl="3" rtl="0">
              <a:spcBef>
                <a:spcPts val="0"/>
              </a:spcBef>
              <a:spcAft>
                <a:spcPts val="0"/>
              </a:spcAft>
              <a:buClr>
                <a:schemeClr val="lt1"/>
              </a:buClr>
              <a:buSzPts val="2800"/>
              <a:buNone/>
              <a:defRPr>
                <a:solidFill>
                  <a:schemeClr val="lt1"/>
                </a:solidFill>
                <a:latin typeface="Hind"/>
                <a:ea typeface="Hind"/>
                <a:cs typeface="Hind"/>
                <a:sym typeface="Hind"/>
              </a:defRPr>
            </a:lvl4pPr>
            <a:lvl5pPr lvl="4" rtl="0">
              <a:spcBef>
                <a:spcPts val="0"/>
              </a:spcBef>
              <a:spcAft>
                <a:spcPts val="0"/>
              </a:spcAft>
              <a:buClr>
                <a:schemeClr val="lt1"/>
              </a:buClr>
              <a:buSzPts val="2800"/>
              <a:buNone/>
              <a:defRPr>
                <a:solidFill>
                  <a:schemeClr val="lt1"/>
                </a:solidFill>
                <a:latin typeface="Hind"/>
                <a:ea typeface="Hind"/>
                <a:cs typeface="Hind"/>
                <a:sym typeface="Hind"/>
              </a:defRPr>
            </a:lvl5pPr>
            <a:lvl6pPr lvl="5" rtl="0">
              <a:spcBef>
                <a:spcPts val="0"/>
              </a:spcBef>
              <a:spcAft>
                <a:spcPts val="0"/>
              </a:spcAft>
              <a:buClr>
                <a:schemeClr val="lt1"/>
              </a:buClr>
              <a:buSzPts val="2800"/>
              <a:buNone/>
              <a:defRPr>
                <a:solidFill>
                  <a:schemeClr val="lt1"/>
                </a:solidFill>
                <a:latin typeface="Hind"/>
                <a:ea typeface="Hind"/>
                <a:cs typeface="Hind"/>
                <a:sym typeface="Hind"/>
              </a:defRPr>
            </a:lvl6pPr>
            <a:lvl7pPr lvl="6" rtl="0">
              <a:spcBef>
                <a:spcPts val="0"/>
              </a:spcBef>
              <a:spcAft>
                <a:spcPts val="0"/>
              </a:spcAft>
              <a:buClr>
                <a:schemeClr val="lt1"/>
              </a:buClr>
              <a:buSzPts val="2800"/>
              <a:buNone/>
              <a:defRPr>
                <a:solidFill>
                  <a:schemeClr val="lt1"/>
                </a:solidFill>
                <a:latin typeface="Hind"/>
                <a:ea typeface="Hind"/>
                <a:cs typeface="Hind"/>
                <a:sym typeface="Hind"/>
              </a:defRPr>
            </a:lvl7pPr>
            <a:lvl8pPr lvl="7" rtl="0">
              <a:spcBef>
                <a:spcPts val="0"/>
              </a:spcBef>
              <a:spcAft>
                <a:spcPts val="0"/>
              </a:spcAft>
              <a:buClr>
                <a:schemeClr val="lt1"/>
              </a:buClr>
              <a:buSzPts val="2800"/>
              <a:buNone/>
              <a:defRPr>
                <a:solidFill>
                  <a:schemeClr val="lt1"/>
                </a:solidFill>
                <a:latin typeface="Hind"/>
                <a:ea typeface="Hind"/>
                <a:cs typeface="Hind"/>
                <a:sym typeface="Hind"/>
              </a:defRPr>
            </a:lvl8pPr>
            <a:lvl9pPr lvl="8" rtl="0">
              <a:spcBef>
                <a:spcPts val="0"/>
              </a:spcBef>
              <a:spcAft>
                <a:spcPts val="0"/>
              </a:spcAft>
              <a:buClr>
                <a:schemeClr val="lt1"/>
              </a:buClr>
              <a:buSzPts val="2800"/>
              <a:buNone/>
              <a:defRPr>
                <a:solidFill>
                  <a:schemeClr val="lt1"/>
                </a:solidFill>
                <a:latin typeface="Hind"/>
                <a:ea typeface="Hind"/>
                <a:cs typeface="Hind"/>
                <a:sym typeface="Hind"/>
              </a:defRPr>
            </a:lvl9pPr>
          </a:lstStyle>
          <a:p>
            <a:endParaRPr/>
          </a:p>
        </p:txBody>
      </p:sp>
      <p:sp>
        <p:nvSpPr>
          <p:cNvPr id="576" name="Google Shape;576;p87"/>
          <p:cNvSpPr txBox="1">
            <a:spLocks noGrp="1"/>
          </p:cNvSpPr>
          <p:nvPr>
            <p:ph type="title" idx="3"/>
          </p:nvPr>
        </p:nvSpPr>
        <p:spPr>
          <a:xfrm>
            <a:off x="4388400" y="3891600"/>
            <a:ext cx="4572000" cy="11700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5000"/>
              <a:buNone/>
              <a:defRPr sz="5000">
                <a:solidFill>
                  <a:schemeClr val="lt1"/>
                </a:solidFill>
              </a:defRPr>
            </a:lvl1pPr>
            <a:lvl2pPr lvl="1" rtl="0">
              <a:spcBef>
                <a:spcPts val="0"/>
              </a:spcBef>
              <a:spcAft>
                <a:spcPts val="0"/>
              </a:spcAft>
              <a:buClr>
                <a:schemeClr val="lt1"/>
              </a:buClr>
              <a:buSzPts val="2800"/>
              <a:buNone/>
              <a:defRPr>
                <a:solidFill>
                  <a:schemeClr val="lt1"/>
                </a:solidFill>
                <a:latin typeface="Hind"/>
                <a:ea typeface="Hind"/>
                <a:cs typeface="Hind"/>
                <a:sym typeface="Hind"/>
              </a:defRPr>
            </a:lvl2pPr>
            <a:lvl3pPr lvl="2" rtl="0">
              <a:spcBef>
                <a:spcPts val="0"/>
              </a:spcBef>
              <a:spcAft>
                <a:spcPts val="0"/>
              </a:spcAft>
              <a:buClr>
                <a:schemeClr val="lt1"/>
              </a:buClr>
              <a:buSzPts val="2800"/>
              <a:buNone/>
              <a:defRPr>
                <a:solidFill>
                  <a:schemeClr val="lt1"/>
                </a:solidFill>
                <a:latin typeface="Hind"/>
                <a:ea typeface="Hind"/>
                <a:cs typeface="Hind"/>
                <a:sym typeface="Hind"/>
              </a:defRPr>
            </a:lvl3pPr>
            <a:lvl4pPr lvl="3" rtl="0">
              <a:spcBef>
                <a:spcPts val="0"/>
              </a:spcBef>
              <a:spcAft>
                <a:spcPts val="0"/>
              </a:spcAft>
              <a:buClr>
                <a:schemeClr val="lt1"/>
              </a:buClr>
              <a:buSzPts val="2800"/>
              <a:buNone/>
              <a:defRPr>
                <a:solidFill>
                  <a:schemeClr val="lt1"/>
                </a:solidFill>
                <a:latin typeface="Hind"/>
                <a:ea typeface="Hind"/>
                <a:cs typeface="Hind"/>
                <a:sym typeface="Hind"/>
              </a:defRPr>
            </a:lvl4pPr>
            <a:lvl5pPr lvl="4" rtl="0">
              <a:spcBef>
                <a:spcPts val="0"/>
              </a:spcBef>
              <a:spcAft>
                <a:spcPts val="0"/>
              </a:spcAft>
              <a:buClr>
                <a:schemeClr val="lt1"/>
              </a:buClr>
              <a:buSzPts val="2800"/>
              <a:buNone/>
              <a:defRPr>
                <a:solidFill>
                  <a:schemeClr val="lt1"/>
                </a:solidFill>
                <a:latin typeface="Hind"/>
                <a:ea typeface="Hind"/>
                <a:cs typeface="Hind"/>
                <a:sym typeface="Hind"/>
              </a:defRPr>
            </a:lvl5pPr>
            <a:lvl6pPr lvl="5" rtl="0">
              <a:spcBef>
                <a:spcPts val="0"/>
              </a:spcBef>
              <a:spcAft>
                <a:spcPts val="0"/>
              </a:spcAft>
              <a:buClr>
                <a:schemeClr val="lt1"/>
              </a:buClr>
              <a:buSzPts val="2800"/>
              <a:buNone/>
              <a:defRPr>
                <a:solidFill>
                  <a:schemeClr val="lt1"/>
                </a:solidFill>
                <a:latin typeface="Hind"/>
                <a:ea typeface="Hind"/>
                <a:cs typeface="Hind"/>
                <a:sym typeface="Hind"/>
              </a:defRPr>
            </a:lvl6pPr>
            <a:lvl7pPr lvl="6" rtl="0">
              <a:spcBef>
                <a:spcPts val="0"/>
              </a:spcBef>
              <a:spcAft>
                <a:spcPts val="0"/>
              </a:spcAft>
              <a:buClr>
                <a:schemeClr val="lt1"/>
              </a:buClr>
              <a:buSzPts val="2800"/>
              <a:buNone/>
              <a:defRPr>
                <a:solidFill>
                  <a:schemeClr val="lt1"/>
                </a:solidFill>
                <a:latin typeface="Hind"/>
                <a:ea typeface="Hind"/>
                <a:cs typeface="Hind"/>
                <a:sym typeface="Hind"/>
              </a:defRPr>
            </a:lvl7pPr>
            <a:lvl8pPr lvl="7" rtl="0">
              <a:spcBef>
                <a:spcPts val="0"/>
              </a:spcBef>
              <a:spcAft>
                <a:spcPts val="0"/>
              </a:spcAft>
              <a:buClr>
                <a:schemeClr val="lt1"/>
              </a:buClr>
              <a:buSzPts val="2800"/>
              <a:buNone/>
              <a:defRPr>
                <a:solidFill>
                  <a:schemeClr val="lt1"/>
                </a:solidFill>
                <a:latin typeface="Hind"/>
                <a:ea typeface="Hind"/>
                <a:cs typeface="Hind"/>
                <a:sym typeface="Hind"/>
              </a:defRPr>
            </a:lvl8pPr>
            <a:lvl9pPr lvl="8" rtl="0">
              <a:spcBef>
                <a:spcPts val="0"/>
              </a:spcBef>
              <a:spcAft>
                <a:spcPts val="0"/>
              </a:spcAft>
              <a:buClr>
                <a:schemeClr val="lt1"/>
              </a:buClr>
              <a:buSzPts val="2800"/>
              <a:buNone/>
              <a:defRPr>
                <a:solidFill>
                  <a:schemeClr val="lt1"/>
                </a:solidFill>
                <a:latin typeface="Hind"/>
                <a:ea typeface="Hind"/>
                <a:cs typeface="Hind"/>
                <a:sym typeface="Hind"/>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h. end slide dark blue">
  <p:cSld name="BLANK_2">
    <p:bg>
      <p:bgPr>
        <a:solidFill>
          <a:srgbClr val="001E82"/>
        </a:solidFill>
        <a:effectLst/>
      </p:bgPr>
    </p:bg>
    <p:spTree>
      <p:nvGrpSpPr>
        <p:cNvPr id="1" name="Shape 577"/>
        <p:cNvGrpSpPr/>
        <p:nvPr/>
      </p:nvGrpSpPr>
      <p:grpSpPr>
        <a:xfrm>
          <a:off x="0" y="0"/>
          <a:ext cx="0" cy="0"/>
          <a:chOff x="0" y="0"/>
          <a:chExt cx="0" cy="0"/>
        </a:xfrm>
      </p:grpSpPr>
      <p:sp>
        <p:nvSpPr>
          <p:cNvPr id="578" name="Google Shape;578;p8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579" name="Google Shape;579;p88"/>
          <p:cNvSpPr txBox="1">
            <a:spLocks noGrp="1"/>
          </p:cNvSpPr>
          <p:nvPr>
            <p:ph type="title"/>
          </p:nvPr>
        </p:nvSpPr>
        <p:spPr>
          <a:xfrm>
            <a:off x="560475" y="3954925"/>
            <a:ext cx="5253600" cy="479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algn="ctr" rtl="0">
              <a:spcBef>
                <a:spcPts val="0"/>
              </a:spcBef>
              <a:spcAft>
                <a:spcPts val="0"/>
              </a:spcAft>
              <a:buSzPts val="2800"/>
              <a:buNone/>
              <a:defRPr>
                <a:latin typeface="Hind"/>
                <a:ea typeface="Hind"/>
                <a:cs typeface="Hind"/>
                <a:sym typeface="Hind"/>
              </a:defRPr>
            </a:lvl2pPr>
            <a:lvl3pPr lvl="2" algn="ctr" rtl="0">
              <a:spcBef>
                <a:spcPts val="0"/>
              </a:spcBef>
              <a:spcAft>
                <a:spcPts val="0"/>
              </a:spcAft>
              <a:buSzPts val="2800"/>
              <a:buNone/>
              <a:defRPr>
                <a:latin typeface="Hind"/>
                <a:ea typeface="Hind"/>
                <a:cs typeface="Hind"/>
                <a:sym typeface="Hind"/>
              </a:defRPr>
            </a:lvl3pPr>
            <a:lvl4pPr lvl="3" algn="ctr" rtl="0">
              <a:spcBef>
                <a:spcPts val="0"/>
              </a:spcBef>
              <a:spcAft>
                <a:spcPts val="0"/>
              </a:spcAft>
              <a:buSzPts val="2800"/>
              <a:buNone/>
              <a:defRPr>
                <a:latin typeface="Hind"/>
                <a:ea typeface="Hind"/>
                <a:cs typeface="Hind"/>
                <a:sym typeface="Hind"/>
              </a:defRPr>
            </a:lvl4pPr>
            <a:lvl5pPr lvl="4" algn="ctr" rtl="0">
              <a:spcBef>
                <a:spcPts val="0"/>
              </a:spcBef>
              <a:spcAft>
                <a:spcPts val="0"/>
              </a:spcAft>
              <a:buSzPts val="2800"/>
              <a:buNone/>
              <a:defRPr>
                <a:latin typeface="Hind"/>
                <a:ea typeface="Hind"/>
                <a:cs typeface="Hind"/>
                <a:sym typeface="Hind"/>
              </a:defRPr>
            </a:lvl5pPr>
            <a:lvl6pPr lvl="5" algn="ctr" rtl="0">
              <a:spcBef>
                <a:spcPts val="0"/>
              </a:spcBef>
              <a:spcAft>
                <a:spcPts val="0"/>
              </a:spcAft>
              <a:buSzPts val="2800"/>
              <a:buNone/>
              <a:defRPr>
                <a:latin typeface="Hind"/>
                <a:ea typeface="Hind"/>
                <a:cs typeface="Hind"/>
                <a:sym typeface="Hind"/>
              </a:defRPr>
            </a:lvl6pPr>
            <a:lvl7pPr lvl="6" algn="ctr" rtl="0">
              <a:spcBef>
                <a:spcPts val="0"/>
              </a:spcBef>
              <a:spcAft>
                <a:spcPts val="0"/>
              </a:spcAft>
              <a:buSzPts val="2800"/>
              <a:buNone/>
              <a:defRPr>
                <a:latin typeface="Hind"/>
                <a:ea typeface="Hind"/>
                <a:cs typeface="Hind"/>
                <a:sym typeface="Hind"/>
              </a:defRPr>
            </a:lvl7pPr>
            <a:lvl8pPr lvl="7" algn="ctr" rtl="0">
              <a:spcBef>
                <a:spcPts val="0"/>
              </a:spcBef>
              <a:spcAft>
                <a:spcPts val="0"/>
              </a:spcAft>
              <a:buSzPts val="2800"/>
              <a:buNone/>
              <a:defRPr>
                <a:latin typeface="Hind"/>
                <a:ea typeface="Hind"/>
                <a:cs typeface="Hind"/>
                <a:sym typeface="Hind"/>
              </a:defRPr>
            </a:lvl8pPr>
            <a:lvl9pPr lvl="8" algn="ctr" rtl="0">
              <a:spcBef>
                <a:spcPts val="0"/>
              </a:spcBef>
              <a:spcAft>
                <a:spcPts val="0"/>
              </a:spcAft>
              <a:buSzPts val="2800"/>
              <a:buNone/>
              <a:defRPr>
                <a:latin typeface="Hind"/>
                <a:ea typeface="Hind"/>
                <a:cs typeface="Hind"/>
                <a:sym typeface="Hind"/>
              </a:defRPr>
            </a:lvl9pPr>
          </a:lstStyle>
          <a:p>
            <a:endParaRPr/>
          </a:p>
        </p:txBody>
      </p:sp>
      <p:pic>
        <p:nvPicPr>
          <p:cNvPr id="580" name="Google Shape;580;p88"/>
          <p:cNvPicPr preferRelativeResize="0"/>
          <p:nvPr/>
        </p:nvPicPr>
        <p:blipFill>
          <a:blip r:embed="rId2">
            <a:alphaModFix/>
          </a:blip>
          <a:stretch>
            <a:fillRect/>
          </a:stretch>
        </p:blipFill>
        <p:spPr>
          <a:xfrm>
            <a:off x="386275" y="284550"/>
            <a:ext cx="3363901" cy="3363901"/>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h. end slide orange">
  <p:cSld name="BLANK_2_1">
    <p:bg>
      <p:bgPr>
        <a:solidFill>
          <a:srgbClr val="FD5000"/>
        </a:solidFill>
        <a:effectLst/>
      </p:bgPr>
    </p:bg>
    <p:spTree>
      <p:nvGrpSpPr>
        <p:cNvPr id="1" name="Shape 581"/>
        <p:cNvGrpSpPr/>
        <p:nvPr/>
      </p:nvGrpSpPr>
      <p:grpSpPr>
        <a:xfrm>
          <a:off x="0" y="0"/>
          <a:ext cx="0" cy="0"/>
          <a:chOff x="0" y="0"/>
          <a:chExt cx="0" cy="0"/>
        </a:xfrm>
      </p:grpSpPr>
      <p:sp>
        <p:nvSpPr>
          <p:cNvPr id="582" name="Google Shape;582;p8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583" name="Google Shape;583;p89"/>
          <p:cNvSpPr txBox="1">
            <a:spLocks noGrp="1"/>
          </p:cNvSpPr>
          <p:nvPr>
            <p:ph type="title"/>
          </p:nvPr>
        </p:nvSpPr>
        <p:spPr>
          <a:xfrm>
            <a:off x="561600" y="3956400"/>
            <a:ext cx="5253600" cy="479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algn="ctr" rtl="0">
              <a:spcBef>
                <a:spcPts val="0"/>
              </a:spcBef>
              <a:spcAft>
                <a:spcPts val="0"/>
              </a:spcAft>
              <a:buSzPts val="2800"/>
              <a:buNone/>
              <a:defRPr>
                <a:latin typeface="Hind"/>
                <a:ea typeface="Hind"/>
                <a:cs typeface="Hind"/>
                <a:sym typeface="Hind"/>
              </a:defRPr>
            </a:lvl2pPr>
            <a:lvl3pPr lvl="2" algn="ctr" rtl="0">
              <a:spcBef>
                <a:spcPts val="0"/>
              </a:spcBef>
              <a:spcAft>
                <a:spcPts val="0"/>
              </a:spcAft>
              <a:buSzPts val="2800"/>
              <a:buNone/>
              <a:defRPr>
                <a:latin typeface="Hind"/>
                <a:ea typeface="Hind"/>
                <a:cs typeface="Hind"/>
                <a:sym typeface="Hind"/>
              </a:defRPr>
            </a:lvl3pPr>
            <a:lvl4pPr lvl="3" algn="ctr" rtl="0">
              <a:spcBef>
                <a:spcPts val="0"/>
              </a:spcBef>
              <a:spcAft>
                <a:spcPts val="0"/>
              </a:spcAft>
              <a:buSzPts val="2800"/>
              <a:buNone/>
              <a:defRPr>
                <a:latin typeface="Hind"/>
                <a:ea typeface="Hind"/>
                <a:cs typeface="Hind"/>
                <a:sym typeface="Hind"/>
              </a:defRPr>
            </a:lvl4pPr>
            <a:lvl5pPr lvl="4" algn="ctr" rtl="0">
              <a:spcBef>
                <a:spcPts val="0"/>
              </a:spcBef>
              <a:spcAft>
                <a:spcPts val="0"/>
              </a:spcAft>
              <a:buSzPts val="2800"/>
              <a:buNone/>
              <a:defRPr>
                <a:latin typeface="Hind"/>
                <a:ea typeface="Hind"/>
                <a:cs typeface="Hind"/>
                <a:sym typeface="Hind"/>
              </a:defRPr>
            </a:lvl5pPr>
            <a:lvl6pPr lvl="5" algn="ctr" rtl="0">
              <a:spcBef>
                <a:spcPts val="0"/>
              </a:spcBef>
              <a:spcAft>
                <a:spcPts val="0"/>
              </a:spcAft>
              <a:buSzPts val="2800"/>
              <a:buNone/>
              <a:defRPr>
                <a:latin typeface="Hind"/>
                <a:ea typeface="Hind"/>
                <a:cs typeface="Hind"/>
                <a:sym typeface="Hind"/>
              </a:defRPr>
            </a:lvl6pPr>
            <a:lvl7pPr lvl="6" algn="ctr" rtl="0">
              <a:spcBef>
                <a:spcPts val="0"/>
              </a:spcBef>
              <a:spcAft>
                <a:spcPts val="0"/>
              </a:spcAft>
              <a:buSzPts val="2800"/>
              <a:buNone/>
              <a:defRPr>
                <a:latin typeface="Hind"/>
                <a:ea typeface="Hind"/>
                <a:cs typeface="Hind"/>
                <a:sym typeface="Hind"/>
              </a:defRPr>
            </a:lvl7pPr>
            <a:lvl8pPr lvl="7" algn="ctr" rtl="0">
              <a:spcBef>
                <a:spcPts val="0"/>
              </a:spcBef>
              <a:spcAft>
                <a:spcPts val="0"/>
              </a:spcAft>
              <a:buSzPts val="2800"/>
              <a:buNone/>
              <a:defRPr>
                <a:latin typeface="Hind"/>
                <a:ea typeface="Hind"/>
                <a:cs typeface="Hind"/>
                <a:sym typeface="Hind"/>
              </a:defRPr>
            </a:lvl8pPr>
            <a:lvl9pPr lvl="8" algn="ctr" rtl="0">
              <a:spcBef>
                <a:spcPts val="0"/>
              </a:spcBef>
              <a:spcAft>
                <a:spcPts val="0"/>
              </a:spcAft>
              <a:buSzPts val="2800"/>
              <a:buNone/>
              <a:defRPr>
                <a:latin typeface="Hind"/>
                <a:ea typeface="Hind"/>
                <a:cs typeface="Hind"/>
                <a:sym typeface="Hind"/>
              </a:defRPr>
            </a:lvl9pPr>
          </a:lstStyle>
          <a:p>
            <a:endParaRPr/>
          </a:p>
        </p:txBody>
      </p:sp>
      <p:pic>
        <p:nvPicPr>
          <p:cNvPr id="584" name="Google Shape;584;p89"/>
          <p:cNvPicPr preferRelativeResize="0"/>
          <p:nvPr/>
        </p:nvPicPr>
        <p:blipFill>
          <a:blip r:embed="rId2">
            <a:alphaModFix/>
          </a:blip>
          <a:stretch>
            <a:fillRect/>
          </a:stretch>
        </p:blipFill>
        <p:spPr>
          <a:xfrm>
            <a:off x="385200" y="284400"/>
            <a:ext cx="3362401" cy="3362401"/>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h. end slide yellow">
  <p:cSld name="BLANK_1">
    <p:bg>
      <p:bgPr>
        <a:solidFill>
          <a:srgbClr val="FFD200"/>
        </a:solidFill>
        <a:effectLst/>
      </p:bgPr>
    </p:bg>
    <p:spTree>
      <p:nvGrpSpPr>
        <p:cNvPr id="1" name="Shape 585"/>
        <p:cNvGrpSpPr/>
        <p:nvPr/>
      </p:nvGrpSpPr>
      <p:grpSpPr>
        <a:xfrm>
          <a:off x="0" y="0"/>
          <a:ext cx="0" cy="0"/>
          <a:chOff x="0" y="0"/>
          <a:chExt cx="0" cy="0"/>
        </a:xfrm>
      </p:grpSpPr>
      <p:sp>
        <p:nvSpPr>
          <p:cNvPr id="586" name="Google Shape;586;p9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587" name="Google Shape;587;p90"/>
          <p:cNvSpPr txBox="1">
            <a:spLocks noGrp="1"/>
          </p:cNvSpPr>
          <p:nvPr>
            <p:ph type="title"/>
          </p:nvPr>
        </p:nvSpPr>
        <p:spPr>
          <a:xfrm>
            <a:off x="561600" y="3956400"/>
            <a:ext cx="5253600" cy="479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algn="ctr" rtl="0">
              <a:spcBef>
                <a:spcPts val="0"/>
              </a:spcBef>
              <a:spcAft>
                <a:spcPts val="0"/>
              </a:spcAft>
              <a:buSzPts val="2800"/>
              <a:buNone/>
              <a:defRPr>
                <a:latin typeface="Hind"/>
                <a:ea typeface="Hind"/>
                <a:cs typeface="Hind"/>
                <a:sym typeface="Hind"/>
              </a:defRPr>
            </a:lvl2pPr>
            <a:lvl3pPr lvl="2" algn="ctr" rtl="0">
              <a:spcBef>
                <a:spcPts val="0"/>
              </a:spcBef>
              <a:spcAft>
                <a:spcPts val="0"/>
              </a:spcAft>
              <a:buSzPts val="2800"/>
              <a:buNone/>
              <a:defRPr>
                <a:latin typeface="Hind"/>
                <a:ea typeface="Hind"/>
                <a:cs typeface="Hind"/>
                <a:sym typeface="Hind"/>
              </a:defRPr>
            </a:lvl3pPr>
            <a:lvl4pPr lvl="3" algn="ctr" rtl="0">
              <a:spcBef>
                <a:spcPts val="0"/>
              </a:spcBef>
              <a:spcAft>
                <a:spcPts val="0"/>
              </a:spcAft>
              <a:buSzPts val="2800"/>
              <a:buNone/>
              <a:defRPr>
                <a:latin typeface="Hind"/>
                <a:ea typeface="Hind"/>
                <a:cs typeface="Hind"/>
                <a:sym typeface="Hind"/>
              </a:defRPr>
            </a:lvl4pPr>
            <a:lvl5pPr lvl="4" algn="ctr" rtl="0">
              <a:spcBef>
                <a:spcPts val="0"/>
              </a:spcBef>
              <a:spcAft>
                <a:spcPts val="0"/>
              </a:spcAft>
              <a:buSzPts val="2800"/>
              <a:buNone/>
              <a:defRPr>
                <a:latin typeface="Hind"/>
                <a:ea typeface="Hind"/>
                <a:cs typeface="Hind"/>
                <a:sym typeface="Hind"/>
              </a:defRPr>
            </a:lvl5pPr>
            <a:lvl6pPr lvl="5" algn="ctr" rtl="0">
              <a:spcBef>
                <a:spcPts val="0"/>
              </a:spcBef>
              <a:spcAft>
                <a:spcPts val="0"/>
              </a:spcAft>
              <a:buSzPts val="2800"/>
              <a:buNone/>
              <a:defRPr>
                <a:latin typeface="Hind"/>
                <a:ea typeface="Hind"/>
                <a:cs typeface="Hind"/>
                <a:sym typeface="Hind"/>
              </a:defRPr>
            </a:lvl6pPr>
            <a:lvl7pPr lvl="6" algn="ctr" rtl="0">
              <a:spcBef>
                <a:spcPts val="0"/>
              </a:spcBef>
              <a:spcAft>
                <a:spcPts val="0"/>
              </a:spcAft>
              <a:buSzPts val="2800"/>
              <a:buNone/>
              <a:defRPr>
                <a:latin typeface="Hind"/>
                <a:ea typeface="Hind"/>
                <a:cs typeface="Hind"/>
                <a:sym typeface="Hind"/>
              </a:defRPr>
            </a:lvl7pPr>
            <a:lvl8pPr lvl="7" algn="ctr" rtl="0">
              <a:spcBef>
                <a:spcPts val="0"/>
              </a:spcBef>
              <a:spcAft>
                <a:spcPts val="0"/>
              </a:spcAft>
              <a:buSzPts val="2800"/>
              <a:buNone/>
              <a:defRPr>
                <a:latin typeface="Hind"/>
                <a:ea typeface="Hind"/>
                <a:cs typeface="Hind"/>
                <a:sym typeface="Hind"/>
              </a:defRPr>
            </a:lvl8pPr>
            <a:lvl9pPr lvl="8" algn="ctr" rtl="0">
              <a:spcBef>
                <a:spcPts val="0"/>
              </a:spcBef>
              <a:spcAft>
                <a:spcPts val="0"/>
              </a:spcAft>
              <a:buSzPts val="2800"/>
              <a:buNone/>
              <a:defRPr>
                <a:latin typeface="Hind"/>
                <a:ea typeface="Hind"/>
                <a:cs typeface="Hind"/>
                <a:sym typeface="Hind"/>
              </a:defRPr>
            </a:lvl9pPr>
          </a:lstStyle>
          <a:p>
            <a:endParaRPr/>
          </a:p>
        </p:txBody>
      </p:sp>
      <p:pic>
        <p:nvPicPr>
          <p:cNvPr id="588" name="Google Shape;588;p90"/>
          <p:cNvPicPr preferRelativeResize="0"/>
          <p:nvPr/>
        </p:nvPicPr>
        <p:blipFill>
          <a:blip r:embed="rId2">
            <a:alphaModFix/>
          </a:blip>
          <a:stretch>
            <a:fillRect/>
          </a:stretch>
        </p:blipFill>
        <p:spPr>
          <a:xfrm>
            <a:off x="385200" y="284400"/>
            <a:ext cx="3362401" cy="3362401"/>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h. end slide dark green">
  <p:cSld name="BLANK_1_1_1">
    <p:bg>
      <p:bgPr>
        <a:solidFill>
          <a:srgbClr val="144835"/>
        </a:solidFill>
        <a:effectLst/>
      </p:bgPr>
    </p:bg>
    <p:spTree>
      <p:nvGrpSpPr>
        <p:cNvPr id="1" name="Shape 593"/>
        <p:cNvGrpSpPr/>
        <p:nvPr/>
      </p:nvGrpSpPr>
      <p:grpSpPr>
        <a:xfrm>
          <a:off x="0" y="0"/>
          <a:ext cx="0" cy="0"/>
          <a:chOff x="0" y="0"/>
          <a:chExt cx="0" cy="0"/>
        </a:xfrm>
      </p:grpSpPr>
      <p:sp>
        <p:nvSpPr>
          <p:cNvPr id="594" name="Google Shape;594;p9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595" name="Google Shape;595;p92"/>
          <p:cNvSpPr txBox="1">
            <a:spLocks noGrp="1"/>
          </p:cNvSpPr>
          <p:nvPr>
            <p:ph type="title"/>
          </p:nvPr>
        </p:nvSpPr>
        <p:spPr>
          <a:xfrm>
            <a:off x="560475" y="3954925"/>
            <a:ext cx="5253600" cy="479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algn="ctr" rtl="0">
              <a:spcBef>
                <a:spcPts val="0"/>
              </a:spcBef>
              <a:spcAft>
                <a:spcPts val="0"/>
              </a:spcAft>
              <a:buSzPts val="2800"/>
              <a:buNone/>
              <a:defRPr>
                <a:latin typeface="Hind"/>
                <a:ea typeface="Hind"/>
                <a:cs typeface="Hind"/>
                <a:sym typeface="Hind"/>
              </a:defRPr>
            </a:lvl2pPr>
            <a:lvl3pPr lvl="2" algn="ctr" rtl="0">
              <a:spcBef>
                <a:spcPts val="0"/>
              </a:spcBef>
              <a:spcAft>
                <a:spcPts val="0"/>
              </a:spcAft>
              <a:buSzPts val="2800"/>
              <a:buNone/>
              <a:defRPr>
                <a:latin typeface="Hind"/>
                <a:ea typeface="Hind"/>
                <a:cs typeface="Hind"/>
                <a:sym typeface="Hind"/>
              </a:defRPr>
            </a:lvl3pPr>
            <a:lvl4pPr lvl="3" algn="ctr" rtl="0">
              <a:spcBef>
                <a:spcPts val="0"/>
              </a:spcBef>
              <a:spcAft>
                <a:spcPts val="0"/>
              </a:spcAft>
              <a:buSzPts val="2800"/>
              <a:buNone/>
              <a:defRPr>
                <a:latin typeface="Hind"/>
                <a:ea typeface="Hind"/>
                <a:cs typeface="Hind"/>
                <a:sym typeface="Hind"/>
              </a:defRPr>
            </a:lvl4pPr>
            <a:lvl5pPr lvl="4" algn="ctr" rtl="0">
              <a:spcBef>
                <a:spcPts val="0"/>
              </a:spcBef>
              <a:spcAft>
                <a:spcPts val="0"/>
              </a:spcAft>
              <a:buSzPts val="2800"/>
              <a:buNone/>
              <a:defRPr>
                <a:latin typeface="Hind"/>
                <a:ea typeface="Hind"/>
                <a:cs typeface="Hind"/>
                <a:sym typeface="Hind"/>
              </a:defRPr>
            </a:lvl5pPr>
            <a:lvl6pPr lvl="5" algn="ctr" rtl="0">
              <a:spcBef>
                <a:spcPts val="0"/>
              </a:spcBef>
              <a:spcAft>
                <a:spcPts val="0"/>
              </a:spcAft>
              <a:buSzPts val="2800"/>
              <a:buNone/>
              <a:defRPr>
                <a:latin typeface="Hind"/>
                <a:ea typeface="Hind"/>
                <a:cs typeface="Hind"/>
                <a:sym typeface="Hind"/>
              </a:defRPr>
            </a:lvl6pPr>
            <a:lvl7pPr lvl="6" algn="ctr" rtl="0">
              <a:spcBef>
                <a:spcPts val="0"/>
              </a:spcBef>
              <a:spcAft>
                <a:spcPts val="0"/>
              </a:spcAft>
              <a:buSzPts val="2800"/>
              <a:buNone/>
              <a:defRPr>
                <a:latin typeface="Hind"/>
                <a:ea typeface="Hind"/>
                <a:cs typeface="Hind"/>
                <a:sym typeface="Hind"/>
              </a:defRPr>
            </a:lvl7pPr>
            <a:lvl8pPr lvl="7" algn="ctr" rtl="0">
              <a:spcBef>
                <a:spcPts val="0"/>
              </a:spcBef>
              <a:spcAft>
                <a:spcPts val="0"/>
              </a:spcAft>
              <a:buSzPts val="2800"/>
              <a:buNone/>
              <a:defRPr>
                <a:latin typeface="Hind"/>
                <a:ea typeface="Hind"/>
                <a:cs typeface="Hind"/>
                <a:sym typeface="Hind"/>
              </a:defRPr>
            </a:lvl8pPr>
            <a:lvl9pPr lvl="8" algn="ctr" rtl="0">
              <a:spcBef>
                <a:spcPts val="0"/>
              </a:spcBef>
              <a:spcAft>
                <a:spcPts val="0"/>
              </a:spcAft>
              <a:buSzPts val="2800"/>
              <a:buNone/>
              <a:defRPr>
                <a:latin typeface="Hind"/>
                <a:ea typeface="Hind"/>
                <a:cs typeface="Hind"/>
                <a:sym typeface="Hind"/>
              </a:defRPr>
            </a:lvl9pPr>
          </a:lstStyle>
          <a:p>
            <a:endParaRPr/>
          </a:p>
        </p:txBody>
      </p:sp>
      <p:pic>
        <p:nvPicPr>
          <p:cNvPr id="596" name="Google Shape;596;p92"/>
          <p:cNvPicPr preferRelativeResize="0"/>
          <p:nvPr/>
        </p:nvPicPr>
        <p:blipFill>
          <a:blip r:embed="rId2">
            <a:alphaModFix/>
          </a:blip>
          <a:stretch>
            <a:fillRect/>
          </a:stretch>
        </p:blipFill>
        <p:spPr>
          <a:xfrm>
            <a:off x="386275" y="284550"/>
            <a:ext cx="3363901" cy="3363901"/>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h. end slide purple">
  <p:cSld name="BLANK_1_1_1_1">
    <p:bg>
      <p:bgPr>
        <a:solidFill>
          <a:srgbClr val="3C0032"/>
        </a:solidFill>
        <a:effectLst/>
      </p:bgPr>
    </p:bg>
    <p:spTree>
      <p:nvGrpSpPr>
        <p:cNvPr id="1" name="Shape 597"/>
        <p:cNvGrpSpPr/>
        <p:nvPr/>
      </p:nvGrpSpPr>
      <p:grpSpPr>
        <a:xfrm>
          <a:off x="0" y="0"/>
          <a:ext cx="0" cy="0"/>
          <a:chOff x="0" y="0"/>
          <a:chExt cx="0" cy="0"/>
        </a:xfrm>
      </p:grpSpPr>
      <p:sp>
        <p:nvSpPr>
          <p:cNvPr id="598" name="Google Shape;598;p9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599" name="Google Shape;599;p93"/>
          <p:cNvSpPr txBox="1">
            <a:spLocks noGrp="1"/>
          </p:cNvSpPr>
          <p:nvPr>
            <p:ph type="title"/>
          </p:nvPr>
        </p:nvSpPr>
        <p:spPr>
          <a:xfrm>
            <a:off x="560475" y="3954925"/>
            <a:ext cx="5253600" cy="479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algn="ctr" rtl="0">
              <a:spcBef>
                <a:spcPts val="0"/>
              </a:spcBef>
              <a:spcAft>
                <a:spcPts val="0"/>
              </a:spcAft>
              <a:buSzPts val="2800"/>
              <a:buNone/>
              <a:defRPr>
                <a:latin typeface="Hind"/>
                <a:ea typeface="Hind"/>
                <a:cs typeface="Hind"/>
                <a:sym typeface="Hind"/>
              </a:defRPr>
            </a:lvl2pPr>
            <a:lvl3pPr lvl="2" algn="ctr" rtl="0">
              <a:spcBef>
                <a:spcPts val="0"/>
              </a:spcBef>
              <a:spcAft>
                <a:spcPts val="0"/>
              </a:spcAft>
              <a:buSzPts val="2800"/>
              <a:buNone/>
              <a:defRPr>
                <a:latin typeface="Hind"/>
                <a:ea typeface="Hind"/>
                <a:cs typeface="Hind"/>
                <a:sym typeface="Hind"/>
              </a:defRPr>
            </a:lvl3pPr>
            <a:lvl4pPr lvl="3" algn="ctr" rtl="0">
              <a:spcBef>
                <a:spcPts val="0"/>
              </a:spcBef>
              <a:spcAft>
                <a:spcPts val="0"/>
              </a:spcAft>
              <a:buSzPts val="2800"/>
              <a:buNone/>
              <a:defRPr>
                <a:latin typeface="Hind"/>
                <a:ea typeface="Hind"/>
                <a:cs typeface="Hind"/>
                <a:sym typeface="Hind"/>
              </a:defRPr>
            </a:lvl4pPr>
            <a:lvl5pPr lvl="4" algn="ctr" rtl="0">
              <a:spcBef>
                <a:spcPts val="0"/>
              </a:spcBef>
              <a:spcAft>
                <a:spcPts val="0"/>
              </a:spcAft>
              <a:buSzPts val="2800"/>
              <a:buNone/>
              <a:defRPr>
                <a:latin typeface="Hind"/>
                <a:ea typeface="Hind"/>
                <a:cs typeface="Hind"/>
                <a:sym typeface="Hind"/>
              </a:defRPr>
            </a:lvl5pPr>
            <a:lvl6pPr lvl="5" algn="ctr" rtl="0">
              <a:spcBef>
                <a:spcPts val="0"/>
              </a:spcBef>
              <a:spcAft>
                <a:spcPts val="0"/>
              </a:spcAft>
              <a:buSzPts val="2800"/>
              <a:buNone/>
              <a:defRPr>
                <a:latin typeface="Hind"/>
                <a:ea typeface="Hind"/>
                <a:cs typeface="Hind"/>
                <a:sym typeface="Hind"/>
              </a:defRPr>
            </a:lvl6pPr>
            <a:lvl7pPr lvl="6" algn="ctr" rtl="0">
              <a:spcBef>
                <a:spcPts val="0"/>
              </a:spcBef>
              <a:spcAft>
                <a:spcPts val="0"/>
              </a:spcAft>
              <a:buSzPts val="2800"/>
              <a:buNone/>
              <a:defRPr>
                <a:latin typeface="Hind"/>
                <a:ea typeface="Hind"/>
                <a:cs typeface="Hind"/>
                <a:sym typeface="Hind"/>
              </a:defRPr>
            </a:lvl7pPr>
            <a:lvl8pPr lvl="7" algn="ctr" rtl="0">
              <a:spcBef>
                <a:spcPts val="0"/>
              </a:spcBef>
              <a:spcAft>
                <a:spcPts val="0"/>
              </a:spcAft>
              <a:buSzPts val="2800"/>
              <a:buNone/>
              <a:defRPr>
                <a:latin typeface="Hind"/>
                <a:ea typeface="Hind"/>
                <a:cs typeface="Hind"/>
                <a:sym typeface="Hind"/>
              </a:defRPr>
            </a:lvl8pPr>
            <a:lvl9pPr lvl="8" algn="ctr" rtl="0">
              <a:spcBef>
                <a:spcPts val="0"/>
              </a:spcBef>
              <a:spcAft>
                <a:spcPts val="0"/>
              </a:spcAft>
              <a:buSzPts val="2800"/>
              <a:buNone/>
              <a:defRPr>
                <a:latin typeface="Hind"/>
                <a:ea typeface="Hind"/>
                <a:cs typeface="Hind"/>
                <a:sym typeface="Hind"/>
              </a:defRPr>
            </a:lvl9pPr>
          </a:lstStyle>
          <a:p>
            <a:endParaRPr/>
          </a:p>
        </p:txBody>
      </p:sp>
      <p:pic>
        <p:nvPicPr>
          <p:cNvPr id="600" name="Google Shape;600;p93"/>
          <p:cNvPicPr preferRelativeResize="0"/>
          <p:nvPr/>
        </p:nvPicPr>
        <p:blipFill>
          <a:blip r:embed="rId2">
            <a:alphaModFix/>
          </a:blip>
          <a:stretch>
            <a:fillRect/>
          </a:stretch>
        </p:blipFill>
        <p:spPr>
          <a:xfrm>
            <a:off x="386275" y="284550"/>
            <a:ext cx="3363901" cy="3363901"/>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h. end slide light grey">
  <p:cSld name="BLANK_1_1_1_1_1">
    <p:bg>
      <p:bgPr>
        <a:solidFill>
          <a:srgbClr val="A6A091"/>
        </a:solidFill>
        <a:effectLst/>
      </p:bgPr>
    </p:bg>
    <p:spTree>
      <p:nvGrpSpPr>
        <p:cNvPr id="1" name="Shape 601"/>
        <p:cNvGrpSpPr/>
        <p:nvPr/>
      </p:nvGrpSpPr>
      <p:grpSpPr>
        <a:xfrm>
          <a:off x="0" y="0"/>
          <a:ext cx="0" cy="0"/>
          <a:chOff x="0" y="0"/>
          <a:chExt cx="0" cy="0"/>
        </a:xfrm>
      </p:grpSpPr>
      <p:sp>
        <p:nvSpPr>
          <p:cNvPr id="602" name="Google Shape;602;p9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603" name="Google Shape;603;p94"/>
          <p:cNvSpPr txBox="1">
            <a:spLocks noGrp="1"/>
          </p:cNvSpPr>
          <p:nvPr>
            <p:ph type="title"/>
          </p:nvPr>
        </p:nvSpPr>
        <p:spPr>
          <a:xfrm>
            <a:off x="561600" y="3956400"/>
            <a:ext cx="5253600" cy="479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algn="ctr" rtl="0">
              <a:spcBef>
                <a:spcPts val="0"/>
              </a:spcBef>
              <a:spcAft>
                <a:spcPts val="0"/>
              </a:spcAft>
              <a:buSzPts val="2800"/>
              <a:buNone/>
              <a:defRPr>
                <a:latin typeface="Hind"/>
                <a:ea typeface="Hind"/>
                <a:cs typeface="Hind"/>
                <a:sym typeface="Hind"/>
              </a:defRPr>
            </a:lvl2pPr>
            <a:lvl3pPr lvl="2" algn="ctr" rtl="0">
              <a:spcBef>
                <a:spcPts val="0"/>
              </a:spcBef>
              <a:spcAft>
                <a:spcPts val="0"/>
              </a:spcAft>
              <a:buSzPts val="2800"/>
              <a:buNone/>
              <a:defRPr>
                <a:latin typeface="Hind"/>
                <a:ea typeface="Hind"/>
                <a:cs typeface="Hind"/>
                <a:sym typeface="Hind"/>
              </a:defRPr>
            </a:lvl3pPr>
            <a:lvl4pPr lvl="3" algn="ctr" rtl="0">
              <a:spcBef>
                <a:spcPts val="0"/>
              </a:spcBef>
              <a:spcAft>
                <a:spcPts val="0"/>
              </a:spcAft>
              <a:buSzPts val="2800"/>
              <a:buNone/>
              <a:defRPr>
                <a:latin typeface="Hind"/>
                <a:ea typeface="Hind"/>
                <a:cs typeface="Hind"/>
                <a:sym typeface="Hind"/>
              </a:defRPr>
            </a:lvl4pPr>
            <a:lvl5pPr lvl="4" algn="ctr" rtl="0">
              <a:spcBef>
                <a:spcPts val="0"/>
              </a:spcBef>
              <a:spcAft>
                <a:spcPts val="0"/>
              </a:spcAft>
              <a:buSzPts val="2800"/>
              <a:buNone/>
              <a:defRPr>
                <a:latin typeface="Hind"/>
                <a:ea typeface="Hind"/>
                <a:cs typeface="Hind"/>
                <a:sym typeface="Hind"/>
              </a:defRPr>
            </a:lvl5pPr>
            <a:lvl6pPr lvl="5" algn="ctr" rtl="0">
              <a:spcBef>
                <a:spcPts val="0"/>
              </a:spcBef>
              <a:spcAft>
                <a:spcPts val="0"/>
              </a:spcAft>
              <a:buSzPts val="2800"/>
              <a:buNone/>
              <a:defRPr>
                <a:latin typeface="Hind"/>
                <a:ea typeface="Hind"/>
                <a:cs typeface="Hind"/>
                <a:sym typeface="Hind"/>
              </a:defRPr>
            </a:lvl6pPr>
            <a:lvl7pPr lvl="6" algn="ctr" rtl="0">
              <a:spcBef>
                <a:spcPts val="0"/>
              </a:spcBef>
              <a:spcAft>
                <a:spcPts val="0"/>
              </a:spcAft>
              <a:buSzPts val="2800"/>
              <a:buNone/>
              <a:defRPr>
                <a:latin typeface="Hind"/>
                <a:ea typeface="Hind"/>
                <a:cs typeface="Hind"/>
                <a:sym typeface="Hind"/>
              </a:defRPr>
            </a:lvl7pPr>
            <a:lvl8pPr lvl="7" algn="ctr" rtl="0">
              <a:spcBef>
                <a:spcPts val="0"/>
              </a:spcBef>
              <a:spcAft>
                <a:spcPts val="0"/>
              </a:spcAft>
              <a:buSzPts val="2800"/>
              <a:buNone/>
              <a:defRPr>
                <a:latin typeface="Hind"/>
                <a:ea typeface="Hind"/>
                <a:cs typeface="Hind"/>
                <a:sym typeface="Hind"/>
              </a:defRPr>
            </a:lvl8pPr>
            <a:lvl9pPr lvl="8" algn="ctr" rtl="0">
              <a:spcBef>
                <a:spcPts val="0"/>
              </a:spcBef>
              <a:spcAft>
                <a:spcPts val="0"/>
              </a:spcAft>
              <a:buSzPts val="2800"/>
              <a:buNone/>
              <a:defRPr>
                <a:latin typeface="Hind"/>
                <a:ea typeface="Hind"/>
                <a:cs typeface="Hind"/>
                <a:sym typeface="Hind"/>
              </a:defRPr>
            </a:lvl9pPr>
          </a:lstStyle>
          <a:p>
            <a:endParaRPr/>
          </a:p>
        </p:txBody>
      </p:sp>
      <p:pic>
        <p:nvPicPr>
          <p:cNvPr id="604" name="Google Shape;604;p94"/>
          <p:cNvPicPr preferRelativeResize="0"/>
          <p:nvPr/>
        </p:nvPicPr>
        <p:blipFill>
          <a:blip r:embed="rId2">
            <a:alphaModFix/>
          </a:blip>
          <a:stretch>
            <a:fillRect/>
          </a:stretch>
        </p:blipFill>
        <p:spPr>
          <a:xfrm>
            <a:off x="385200" y="284400"/>
            <a:ext cx="3362401" cy="3362401"/>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h. end slide light grey">
  <p:cSld name="BLANK_1_1_1_1_1_1">
    <p:bg>
      <p:bgPr>
        <a:solidFill>
          <a:srgbClr val="E6E4DB"/>
        </a:solidFill>
        <a:effectLst/>
      </p:bgPr>
    </p:bg>
    <p:spTree>
      <p:nvGrpSpPr>
        <p:cNvPr id="1" name="Shape 605"/>
        <p:cNvGrpSpPr/>
        <p:nvPr/>
      </p:nvGrpSpPr>
      <p:grpSpPr>
        <a:xfrm>
          <a:off x="0" y="0"/>
          <a:ext cx="0" cy="0"/>
          <a:chOff x="0" y="0"/>
          <a:chExt cx="0" cy="0"/>
        </a:xfrm>
      </p:grpSpPr>
      <p:sp>
        <p:nvSpPr>
          <p:cNvPr id="606" name="Google Shape;606;p9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607" name="Google Shape;607;p95"/>
          <p:cNvSpPr txBox="1">
            <a:spLocks noGrp="1"/>
          </p:cNvSpPr>
          <p:nvPr>
            <p:ph type="title"/>
          </p:nvPr>
        </p:nvSpPr>
        <p:spPr>
          <a:xfrm>
            <a:off x="561600" y="3956400"/>
            <a:ext cx="5253600" cy="479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algn="ctr" rtl="0">
              <a:spcBef>
                <a:spcPts val="0"/>
              </a:spcBef>
              <a:spcAft>
                <a:spcPts val="0"/>
              </a:spcAft>
              <a:buSzPts val="2800"/>
              <a:buNone/>
              <a:defRPr>
                <a:latin typeface="Hind"/>
                <a:ea typeface="Hind"/>
                <a:cs typeface="Hind"/>
                <a:sym typeface="Hind"/>
              </a:defRPr>
            </a:lvl2pPr>
            <a:lvl3pPr lvl="2" algn="ctr" rtl="0">
              <a:spcBef>
                <a:spcPts val="0"/>
              </a:spcBef>
              <a:spcAft>
                <a:spcPts val="0"/>
              </a:spcAft>
              <a:buSzPts val="2800"/>
              <a:buNone/>
              <a:defRPr>
                <a:latin typeface="Hind"/>
                <a:ea typeface="Hind"/>
                <a:cs typeface="Hind"/>
                <a:sym typeface="Hind"/>
              </a:defRPr>
            </a:lvl3pPr>
            <a:lvl4pPr lvl="3" algn="ctr" rtl="0">
              <a:spcBef>
                <a:spcPts val="0"/>
              </a:spcBef>
              <a:spcAft>
                <a:spcPts val="0"/>
              </a:spcAft>
              <a:buSzPts val="2800"/>
              <a:buNone/>
              <a:defRPr>
                <a:latin typeface="Hind"/>
                <a:ea typeface="Hind"/>
                <a:cs typeface="Hind"/>
                <a:sym typeface="Hind"/>
              </a:defRPr>
            </a:lvl4pPr>
            <a:lvl5pPr lvl="4" algn="ctr" rtl="0">
              <a:spcBef>
                <a:spcPts val="0"/>
              </a:spcBef>
              <a:spcAft>
                <a:spcPts val="0"/>
              </a:spcAft>
              <a:buSzPts val="2800"/>
              <a:buNone/>
              <a:defRPr>
                <a:latin typeface="Hind"/>
                <a:ea typeface="Hind"/>
                <a:cs typeface="Hind"/>
                <a:sym typeface="Hind"/>
              </a:defRPr>
            </a:lvl5pPr>
            <a:lvl6pPr lvl="5" algn="ctr" rtl="0">
              <a:spcBef>
                <a:spcPts val="0"/>
              </a:spcBef>
              <a:spcAft>
                <a:spcPts val="0"/>
              </a:spcAft>
              <a:buSzPts val="2800"/>
              <a:buNone/>
              <a:defRPr>
                <a:latin typeface="Hind"/>
                <a:ea typeface="Hind"/>
                <a:cs typeface="Hind"/>
                <a:sym typeface="Hind"/>
              </a:defRPr>
            </a:lvl6pPr>
            <a:lvl7pPr lvl="6" algn="ctr" rtl="0">
              <a:spcBef>
                <a:spcPts val="0"/>
              </a:spcBef>
              <a:spcAft>
                <a:spcPts val="0"/>
              </a:spcAft>
              <a:buSzPts val="2800"/>
              <a:buNone/>
              <a:defRPr>
                <a:latin typeface="Hind"/>
                <a:ea typeface="Hind"/>
                <a:cs typeface="Hind"/>
                <a:sym typeface="Hind"/>
              </a:defRPr>
            </a:lvl7pPr>
            <a:lvl8pPr lvl="7" algn="ctr" rtl="0">
              <a:spcBef>
                <a:spcPts val="0"/>
              </a:spcBef>
              <a:spcAft>
                <a:spcPts val="0"/>
              </a:spcAft>
              <a:buSzPts val="2800"/>
              <a:buNone/>
              <a:defRPr>
                <a:latin typeface="Hind"/>
                <a:ea typeface="Hind"/>
                <a:cs typeface="Hind"/>
                <a:sym typeface="Hind"/>
              </a:defRPr>
            </a:lvl8pPr>
            <a:lvl9pPr lvl="8" algn="ctr" rtl="0">
              <a:spcBef>
                <a:spcPts val="0"/>
              </a:spcBef>
              <a:spcAft>
                <a:spcPts val="0"/>
              </a:spcAft>
              <a:buSzPts val="2800"/>
              <a:buNone/>
              <a:defRPr>
                <a:latin typeface="Hind"/>
                <a:ea typeface="Hind"/>
                <a:cs typeface="Hind"/>
                <a:sym typeface="Hind"/>
              </a:defRPr>
            </a:lvl9pPr>
          </a:lstStyle>
          <a:p>
            <a:endParaRPr/>
          </a:p>
        </p:txBody>
      </p:sp>
      <p:pic>
        <p:nvPicPr>
          <p:cNvPr id="608" name="Google Shape;608;p95"/>
          <p:cNvPicPr preferRelativeResize="0"/>
          <p:nvPr/>
        </p:nvPicPr>
        <p:blipFill>
          <a:blip r:embed="rId2">
            <a:alphaModFix/>
          </a:blip>
          <a:stretch>
            <a:fillRect/>
          </a:stretch>
        </p:blipFill>
        <p:spPr>
          <a:xfrm>
            <a:off x="385200" y="284400"/>
            <a:ext cx="3362401" cy="336240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 left text and photo dark blue">
  <p:cSld name="CUSTOM_12">
    <p:bg>
      <p:bgPr>
        <a:solidFill>
          <a:srgbClr val="001E82"/>
        </a:solidFill>
        <a:effectLst/>
      </p:bgPr>
    </p:bg>
    <p:spTree>
      <p:nvGrpSpPr>
        <p:cNvPr id="1" name="Shape 50"/>
        <p:cNvGrpSpPr/>
        <p:nvPr/>
      </p:nvGrpSpPr>
      <p:grpSpPr>
        <a:xfrm>
          <a:off x="0" y="0"/>
          <a:ext cx="0" cy="0"/>
          <a:chOff x="0" y="0"/>
          <a:chExt cx="0" cy="0"/>
        </a:xfrm>
      </p:grpSpPr>
      <p:sp>
        <p:nvSpPr>
          <p:cNvPr id="51" name="Google Shape;51;p10"/>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lt1"/>
              </a:buClr>
              <a:buSzPts val="2000"/>
              <a:buChar char="●"/>
              <a:defRPr sz="20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52" name="Google Shape;52;p10"/>
          <p:cNvSpPr txBox="1">
            <a:spLocks noGrp="1"/>
          </p:cNvSpPr>
          <p:nvPr>
            <p:ph type="title"/>
          </p:nvPr>
        </p:nvSpPr>
        <p:spPr>
          <a:xfrm>
            <a:off x="574875" y="55695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Clr>
                <a:schemeClr val="lt1"/>
              </a:buClr>
              <a:buSzPts val="4100"/>
              <a:buNone/>
              <a:defRPr sz="41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pic>
        <p:nvPicPr>
          <p:cNvPr id="53" name="Google Shape;53;p10"/>
          <p:cNvPicPr preferRelativeResize="0"/>
          <p:nvPr/>
        </p:nvPicPr>
        <p:blipFill>
          <a:blip r:embed="rId2">
            <a:alphaModFix/>
          </a:blip>
          <a:stretch>
            <a:fillRect/>
          </a:stretch>
        </p:blipFill>
        <p:spPr>
          <a:xfrm>
            <a:off x="7436412" y="75600"/>
            <a:ext cx="1486802" cy="1486802"/>
          </a:xfrm>
          <a:prstGeom prst="rect">
            <a:avLst/>
          </a:prstGeom>
          <a:noFill/>
          <a:ln>
            <a:noFill/>
          </a:ln>
        </p:spPr>
      </p:pic>
      <p:sp>
        <p:nvSpPr>
          <p:cNvPr id="54" name="Google Shape;54;p10"/>
          <p:cNvSpPr>
            <a:spLocks noGrp="1"/>
          </p:cNvSpPr>
          <p:nvPr>
            <p:ph type="pic" idx="2"/>
          </p:nvPr>
        </p:nvSpPr>
        <p:spPr>
          <a:xfrm>
            <a:off x="5705025" y="1373575"/>
            <a:ext cx="3127200" cy="3521100"/>
          </a:xfrm>
          <a:prstGeom prst="roundRect">
            <a:avLst>
              <a:gd name="adj" fmla="val 13323"/>
            </a:avLst>
          </a:prstGeom>
          <a:noFill/>
          <a:ln>
            <a:noFill/>
          </a:ln>
        </p:spPr>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e. right text and full height photo warm grey">
  <p:cSld name="e. right text and full height photo warm grey">
    <p:bg>
      <p:bgPr>
        <a:solidFill>
          <a:srgbClr val="A6A091"/>
        </a:solidFill>
        <a:effectLst/>
      </p:bgPr>
    </p:bg>
    <p:spTree>
      <p:nvGrpSpPr>
        <p:cNvPr id="1" name="Shape 105"/>
        <p:cNvGrpSpPr/>
        <p:nvPr/>
      </p:nvGrpSpPr>
      <p:grpSpPr>
        <a:xfrm>
          <a:off x="0" y="0"/>
          <a:ext cx="0" cy="0"/>
          <a:chOff x="0" y="0"/>
          <a:chExt cx="0" cy="0"/>
        </a:xfrm>
      </p:grpSpPr>
      <p:sp>
        <p:nvSpPr>
          <p:cNvPr id="106" name="Google Shape;106;p21"/>
          <p:cNvSpPr>
            <a:spLocks noGrp="1"/>
          </p:cNvSpPr>
          <p:nvPr>
            <p:ph type="pic" idx="2"/>
          </p:nvPr>
        </p:nvSpPr>
        <p:spPr>
          <a:xfrm>
            <a:off x="-538125" y="0"/>
            <a:ext cx="4605000" cy="5143500"/>
          </a:xfrm>
          <a:prstGeom prst="roundRect">
            <a:avLst>
              <a:gd name="adj" fmla="val 13323"/>
            </a:avLst>
          </a:prstGeom>
          <a:noFill/>
          <a:ln>
            <a:noFill/>
          </a:ln>
        </p:spPr>
      </p:sp>
      <p:sp>
        <p:nvSpPr>
          <p:cNvPr id="107" name="Google Shape;107;p21"/>
          <p:cNvSpPr txBox="1">
            <a:spLocks noGrp="1"/>
          </p:cNvSpPr>
          <p:nvPr>
            <p:ph type="body" idx="1"/>
          </p:nvPr>
        </p:nvSpPr>
        <p:spPr>
          <a:xfrm>
            <a:off x="4537275" y="26442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108" name="Google Shape;108;p21"/>
          <p:cNvSpPr txBox="1">
            <a:spLocks noGrp="1"/>
          </p:cNvSpPr>
          <p:nvPr>
            <p:ph type="title"/>
          </p:nvPr>
        </p:nvSpPr>
        <p:spPr>
          <a:xfrm>
            <a:off x="4400325" y="141030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pic>
        <p:nvPicPr>
          <p:cNvPr id="109" name="Google Shape;109;p21"/>
          <p:cNvPicPr preferRelativeResize="0"/>
          <p:nvPr/>
        </p:nvPicPr>
        <p:blipFill>
          <a:blip r:embed="rId2">
            <a:alphaModFix/>
          </a:blip>
          <a:stretch>
            <a:fillRect/>
          </a:stretch>
        </p:blipFill>
        <p:spPr>
          <a:xfrm>
            <a:off x="7436475" y="75600"/>
            <a:ext cx="1486674" cy="1486674"/>
          </a:xfrm>
          <a:prstGeom prst="rect">
            <a:avLst/>
          </a:prstGeom>
          <a:noFill/>
          <a:ln>
            <a:noFill/>
          </a:ln>
        </p:spPr>
      </p:pic>
    </p:spTree>
    <p:extLst>
      <p:ext uri="{BB962C8B-B14F-4D97-AF65-F5344CB8AC3E}">
        <p14:creationId xmlns:p14="http://schemas.microsoft.com/office/powerpoint/2010/main" val="614788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 left text and photo dark green">
  <p:cSld name="CUSTOM_11">
    <p:bg>
      <p:bgPr>
        <a:solidFill>
          <a:srgbClr val="144835"/>
        </a:solidFill>
        <a:effectLst/>
      </p:bgPr>
    </p:bg>
    <p:spTree>
      <p:nvGrpSpPr>
        <p:cNvPr id="1" name="Shape 55"/>
        <p:cNvGrpSpPr/>
        <p:nvPr/>
      </p:nvGrpSpPr>
      <p:grpSpPr>
        <a:xfrm>
          <a:off x="0" y="0"/>
          <a:ext cx="0" cy="0"/>
          <a:chOff x="0" y="0"/>
          <a:chExt cx="0" cy="0"/>
        </a:xfrm>
      </p:grpSpPr>
      <p:sp>
        <p:nvSpPr>
          <p:cNvPr id="56" name="Google Shape;56;p11"/>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lt1"/>
              </a:buClr>
              <a:buSzPts val="2000"/>
              <a:buChar char="●"/>
              <a:defRPr sz="20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57" name="Google Shape;57;p11"/>
          <p:cNvSpPr txBox="1">
            <a:spLocks noGrp="1"/>
          </p:cNvSpPr>
          <p:nvPr>
            <p:ph type="title"/>
          </p:nvPr>
        </p:nvSpPr>
        <p:spPr>
          <a:xfrm>
            <a:off x="574875" y="55695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Clr>
                <a:schemeClr val="lt1"/>
              </a:buClr>
              <a:buSzPts val="4100"/>
              <a:buNone/>
              <a:defRPr sz="41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pic>
        <p:nvPicPr>
          <p:cNvPr id="58" name="Google Shape;58;p11"/>
          <p:cNvPicPr preferRelativeResize="0"/>
          <p:nvPr/>
        </p:nvPicPr>
        <p:blipFill>
          <a:blip r:embed="rId2">
            <a:alphaModFix/>
          </a:blip>
          <a:stretch>
            <a:fillRect/>
          </a:stretch>
        </p:blipFill>
        <p:spPr>
          <a:xfrm>
            <a:off x="7436412" y="75600"/>
            <a:ext cx="1486802" cy="1486802"/>
          </a:xfrm>
          <a:prstGeom prst="rect">
            <a:avLst/>
          </a:prstGeom>
          <a:noFill/>
          <a:ln>
            <a:noFill/>
          </a:ln>
        </p:spPr>
      </p:pic>
      <p:sp>
        <p:nvSpPr>
          <p:cNvPr id="59" name="Google Shape;59;p11"/>
          <p:cNvSpPr>
            <a:spLocks noGrp="1"/>
          </p:cNvSpPr>
          <p:nvPr>
            <p:ph type="pic" idx="2"/>
          </p:nvPr>
        </p:nvSpPr>
        <p:spPr>
          <a:xfrm>
            <a:off x="5705025" y="1373575"/>
            <a:ext cx="3127200" cy="3521100"/>
          </a:xfrm>
          <a:prstGeom prst="roundRect">
            <a:avLst>
              <a:gd name="adj" fmla="val 13323"/>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Roboto Condensed"/>
              <a:buNone/>
              <a:defRPr sz="2800" b="1">
                <a:solidFill>
                  <a:schemeClr val="dk1"/>
                </a:solidFill>
                <a:latin typeface="Roboto Condensed"/>
                <a:ea typeface="Roboto Condensed"/>
                <a:cs typeface="Roboto Condensed"/>
                <a:sym typeface="Roboto Condense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Inter"/>
              <a:buChar char="●"/>
              <a:defRPr sz="1800">
                <a:solidFill>
                  <a:schemeClr val="dk1"/>
                </a:solidFill>
                <a:latin typeface="Inter"/>
                <a:ea typeface="Inter"/>
                <a:cs typeface="Inter"/>
                <a:sym typeface="Inter"/>
              </a:defRPr>
            </a:lvl1pPr>
            <a:lvl2pPr marL="914400" lvl="1"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marL="1371600" lvl="2"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marL="1828800" lvl="3"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marL="2286000" lvl="4"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marL="2743200" lvl="5"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marL="3200400" lvl="6"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marL="3657600" lvl="7"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marL="4114800" lvl="8"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3" r:id="rId14"/>
    <p:sldLayoutId id="2147483665" r:id="rId15"/>
    <p:sldLayoutId id="2147483666" r:id="rId16"/>
    <p:sldLayoutId id="2147483668" r:id="rId17"/>
    <p:sldLayoutId id="2147483669" r:id="rId18"/>
    <p:sldLayoutId id="2147483670" r:id="rId19"/>
    <p:sldLayoutId id="2147483671" r:id="rId20"/>
    <p:sldLayoutId id="2147483673" r:id="rId21"/>
    <p:sldLayoutId id="2147483674" r:id="rId22"/>
    <p:sldLayoutId id="2147483675" r:id="rId23"/>
    <p:sldLayoutId id="2147483676" r:id="rId24"/>
    <p:sldLayoutId id="2147483677" r:id="rId25"/>
    <p:sldLayoutId id="2147483679" r:id="rId26"/>
    <p:sldLayoutId id="2147483680" r:id="rId27"/>
    <p:sldLayoutId id="2147483681" r:id="rId28"/>
    <p:sldLayoutId id="2147483682" r:id="rId29"/>
    <p:sldLayoutId id="2147483683" r:id="rId30"/>
    <p:sldLayoutId id="2147483684" r:id="rId31"/>
    <p:sldLayoutId id="2147483685" r:id="rId32"/>
    <p:sldLayoutId id="2147483688" r:id="rId33"/>
    <p:sldLayoutId id="2147483689" r:id="rId34"/>
    <p:sldLayoutId id="2147483690" r:id="rId35"/>
    <p:sldLayoutId id="2147483691" r:id="rId36"/>
    <p:sldLayoutId id="2147483692" r:id="rId37"/>
    <p:sldLayoutId id="2147483693" r:id="rId38"/>
    <p:sldLayoutId id="2147483694" r:id="rId39"/>
    <p:sldLayoutId id="2147483695" r:id="rId40"/>
    <p:sldLayoutId id="2147483697" r:id="rId41"/>
    <p:sldLayoutId id="2147483698" r:id="rId42"/>
    <p:sldLayoutId id="2147483699" r:id="rId43"/>
    <p:sldLayoutId id="2147483700" r:id="rId44"/>
    <p:sldLayoutId id="2147483701" r:id="rId45"/>
    <p:sldLayoutId id="2147483702" r:id="rId46"/>
    <p:sldLayoutId id="2147483703" r:id="rId47"/>
    <p:sldLayoutId id="2147483704" r:id="rId48"/>
    <p:sldLayoutId id="2147483705" r:id="rId49"/>
    <p:sldLayoutId id="2147483706" r:id="rId50"/>
    <p:sldLayoutId id="2147483707" r:id="rId51"/>
    <p:sldLayoutId id="2147483708" r:id="rId52"/>
    <p:sldLayoutId id="2147483709" r:id="rId53"/>
    <p:sldLayoutId id="2147483710" r:id="rId54"/>
    <p:sldLayoutId id="2147483712" r:id="rId55"/>
    <p:sldLayoutId id="2147483714" r:id="rId56"/>
    <p:sldLayoutId id="2147483715" r:id="rId57"/>
    <p:sldLayoutId id="2147483716" r:id="rId58"/>
    <p:sldLayoutId id="2147483717" r:id="rId59"/>
    <p:sldLayoutId id="2147483718" r:id="rId60"/>
    <p:sldLayoutId id="2147483719" r:id="rId61"/>
    <p:sldLayoutId id="2147483720" r:id="rId62"/>
    <p:sldLayoutId id="2147483721"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3" r:id="rId72"/>
    <p:sldLayoutId id="2147483734" r:id="rId73"/>
    <p:sldLayoutId id="2147483735" r:id="rId74"/>
    <p:sldLayoutId id="2147483736" r:id="rId75"/>
    <p:sldLayoutId id="2147483738" r:id="rId76"/>
    <p:sldLayoutId id="2147483739" r:id="rId77"/>
    <p:sldLayoutId id="2147483740" r:id="rId78"/>
    <p:sldLayoutId id="2147483741" r:id="rId79"/>
    <p:sldLayoutId id="2147483743" r:id="rId8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0.xml"/><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80.xml"/><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6A091"/>
        </a:solidFill>
        <a:effectLst/>
      </p:bgPr>
    </p:bg>
    <p:spTree>
      <p:nvGrpSpPr>
        <p:cNvPr id="1" name="Shape 684"/>
        <p:cNvGrpSpPr/>
        <p:nvPr/>
      </p:nvGrpSpPr>
      <p:grpSpPr>
        <a:xfrm>
          <a:off x="0" y="0"/>
          <a:ext cx="0" cy="0"/>
          <a:chOff x="0" y="0"/>
          <a:chExt cx="0" cy="0"/>
        </a:xfrm>
      </p:grpSpPr>
      <p:sp>
        <p:nvSpPr>
          <p:cNvPr id="685" name="Google Shape;685;p104"/>
          <p:cNvSpPr txBox="1">
            <a:spLocks noGrp="1"/>
          </p:cNvSpPr>
          <p:nvPr>
            <p:ph type="title"/>
          </p:nvPr>
        </p:nvSpPr>
        <p:spPr>
          <a:xfrm>
            <a:off x="591670" y="1035425"/>
            <a:ext cx="6259607" cy="420892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br>
              <a:rPr lang="en-GB" sz="3200" dirty="0">
                <a:latin typeface="Corbel" panose="020B0503020204020204" pitchFamily="34" charset="0"/>
              </a:rPr>
            </a:br>
            <a:br>
              <a:rPr lang="en-GB" sz="3200" dirty="0">
                <a:latin typeface="Corbel" panose="020B0503020204020204" pitchFamily="34" charset="0"/>
              </a:rPr>
            </a:br>
            <a:br>
              <a:rPr lang="en-GB" sz="3200" dirty="0">
                <a:latin typeface="Corbel" panose="020B0503020204020204" pitchFamily="34" charset="0"/>
              </a:rPr>
            </a:br>
            <a:br>
              <a:rPr lang="en-GB" sz="3200" dirty="0">
                <a:latin typeface="Corbel" panose="020B0503020204020204" pitchFamily="34" charset="0"/>
              </a:rPr>
            </a:br>
            <a:br>
              <a:rPr lang="en-GB" sz="1600" dirty="0">
                <a:latin typeface="Corbel" panose="020B0503020204020204" pitchFamily="34" charset="0"/>
              </a:rPr>
            </a:br>
            <a:br>
              <a:rPr lang="en-GB" sz="1600" dirty="0">
                <a:latin typeface="Corbel" panose="020B0503020204020204" pitchFamily="34" charset="0"/>
              </a:rPr>
            </a:br>
            <a:br>
              <a:rPr lang="en-GB" sz="1600" dirty="0">
                <a:latin typeface="Corbel" panose="020B0503020204020204" pitchFamily="34" charset="0"/>
              </a:rPr>
            </a:br>
            <a:br>
              <a:rPr lang="en-GB" sz="1600" dirty="0">
                <a:latin typeface="Corbel" panose="020B0503020204020204" pitchFamily="34" charset="0"/>
              </a:rPr>
            </a:br>
            <a:br>
              <a:rPr lang="en-GB" sz="1600" dirty="0">
                <a:latin typeface="Corbel" panose="020B0503020204020204" pitchFamily="34" charset="0"/>
              </a:rPr>
            </a:br>
            <a:r>
              <a:rPr lang="en-GB" sz="4000" dirty="0">
                <a:latin typeface="Corbel" panose="020B0503020204020204" pitchFamily="34" charset="0"/>
              </a:rPr>
              <a:t>Cuckooing and criminality in the Private Rented Sector</a:t>
            </a:r>
            <a:br>
              <a:rPr lang="en-GB" sz="4000" dirty="0">
                <a:latin typeface="Corbel" panose="020B0503020204020204" pitchFamily="34" charset="0"/>
              </a:rPr>
            </a:br>
            <a:br>
              <a:rPr lang="en-GB" sz="1600" dirty="0">
                <a:latin typeface="Corbel" panose="020B0503020204020204" pitchFamily="34" charset="0"/>
              </a:rPr>
            </a:br>
            <a:br>
              <a:rPr lang="en-GB" sz="1600" dirty="0">
                <a:latin typeface="Corbel" panose="020B0503020204020204" pitchFamily="34" charset="0"/>
              </a:rPr>
            </a:br>
            <a:br>
              <a:rPr lang="en-GB" sz="1600" dirty="0">
                <a:latin typeface="Corbel" panose="020B0503020204020204" pitchFamily="34" charset="0"/>
              </a:rPr>
            </a:br>
            <a:br>
              <a:rPr lang="en-GB" sz="1600" dirty="0">
                <a:latin typeface="Corbel" panose="020B0503020204020204" pitchFamily="34" charset="0"/>
              </a:rPr>
            </a:br>
            <a:br>
              <a:rPr lang="en-GB" sz="1600" dirty="0">
                <a:latin typeface="Corbel" panose="020B0503020204020204" pitchFamily="34" charset="0"/>
              </a:rPr>
            </a:br>
            <a:r>
              <a:rPr lang="en-GB" sz="1600" dirty="0">
                <a:latin typeface="Corbel" panose="020B0503020204020204" pitchFamily="34" charset="0"/>
              </a:rPr>
              <a:t>Julie Rugg, University of York</a:t>
            </a:r>
            <a:br>
              <a:rPr lang="en-GB" sz="1600" dirty="0">
                <a:latin typeface="Corbel" panose="020B0503020204020204" pitchFamily="34" charset="0"/>
              </a:rPr>
            </a:br>
            <a:br>
              <a:rPr lang="en-GB" sz="800" dirty="0">
                <a:latin typeface="Corbel" panose="020B0503020204020204" pitchFamily="34" charset="0"/>
              </a:rPr>
            </a:br>
            <a:br>
              <a:rPr lang="en-GB" sz="800" dirty="0">
                <a:latin typeface="Corbel" panose="020B0503020204020204" pitchFamily="34" charset="0"/>
              </a:rPr>
            </a:br>
            <a:br>
              <a:rPr lang="en-GB" sz="800" dirty="0">
                <a:latin typeface="Corbel" panose="020B0503020204020204" pitchFamily="34" charset="0"/>
              </a:rPr>
            </a:br>
            <a:br>
              <a:rPr lang="en-GB" sz="800" dirty="0">
                <a:latin typeface="Corbel" panose="020B0503020204020204" pitchFamily="34" charset="0"/>
              </a:rPr>
            </a:br>
            <a:br>
              <a:rPr lang="en-GB" sz="1600" dirty="0">
                <a:latin typeface="Corbel" panose="020B0503020204020204" pitchFamily="34" charset="0"/>
              </a:rPr>
            </a:br>
            <a:endParaRPr sz="1200" dirty="0">
              <a:latin typeface="Corbel" panose="020B0503020204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6CECE3-627E-5909-7BC4-BCDCFE968ABD}"/>
              </a:ext>
            </a:extLst>
          </p:cNvPr>
          <p:cNvSpPr>
            <a:spLocks noGrp="1"/>
          </p:cNvSpPr>
          <p:nvPr>
            <p:ph type="title"/>
          </p:nvPr>
        </p:nvSpPr>
        <p:spPr>
          <a:xfrm>
            <a:off x="194982" y="1687605"/>
            <a:ext cx="5230905" cy="3752189"/>
          </a:xfrm>
        </p:spPr>
        <p:txBody>
          <a:bodyPr/>
          <a:lstStyle/>
          <a:p>
            <a:br>
              <a:rPr lang="en-GB" sz="1600" dirty="0">
                <a:latin typeface="Corbel" panose="020B0503020204020204" pitchFamily="34" charset="0"/>
              </a:rPr>
            </a:br>
            <a:br>
              <a:rPr lang="en-GB" sz="1600" dirty="0">
                <a:latin typeface="Corbel" panose="020B0503020204020204" pitchFamily="34" charset="0"/>
              </a:rPr>
            </a:br>
            <a:br>
              <a:rPr lang="en-GB" sz="1600" dirty="0">
                <a:latin typeface="Corbel" panose="020B0503020204020204" pitchFamily="34" charset="0"/>
              </a:rPr>
            </a:br>
            <a:r>
              <a:rPr lang="en-GB" sz="1600" dirty="0">
                <a:latin typeface="Corbel" panose="020B0503020204020204" pitchFamily="34" charset="0"/>
              </a:rPr>
              <a:t>Exempt accommodation</a:t>
            </a:r>
            <a:br>
              <a:rPr lang="en-GB" sz="1600" b="0" dirty="0">
                <a:latin typeface="Corbel" panose="020B0503020204020204" pitchFamily="34" charset="0"/>
              </a:rPr>
            </a:br>
            <a:br>
              <a:rPr lang="en-GB" sz="1600" b="0" dirty="0">
                <a:latin typeface="Corbel" panose="020B0503020204020204" pitchFamily="34" charset="0"/>
              </a:rPr>
            </a:br>
            <a:r>
              <a:rPr lang="en-GB" sz="1600" b="0" dirty="0">
                <a:latin typeface="Corbel" panose="020B0503020204020204" pitchFamily="34" charset="0"/>
              </a:rPr>
              <a:t>- Shared accommodation including support. In 2021, estimated 156,868 people living in exempt accommodation.</a:t>
            </a:r>
            <a:br>
              <a:rPr lang="en-GB" sz="1600" b="0" dirty="0">
                <a:latin typeface="Corbel" panose="020B0503020204020204" pitchFamily="34" charset="0"/>
              </a:rPr>
            </a:br>
            <a:br>
              <a:rPr lang="en-GB" sz="1600" b="0" dirty="0">
                <a:latin typeface="Corbel" panose="020B0503020204020204" pitchFamily="34" charset="0"/>
              </a:rPr>
            </a:br>
            <a:r>
              <a:rPr lang="en-GB" sz="1600" b="0" dirty="0">
                <a:latin typeface="Corbel" panose="020B0503020204020204" pitchFamily="34" charset="0"/>
              </a:rPr>
              <a:t>- Aimed at individuals including people with extreme vulnerability to harm: care leavers, victims of domestic abuse, refugees, people with mental health problems, people with addictive behaviours, people released from prison</a:t>
            </a:r>
            <a:br>
              <a:rPr lang="en-GB" sz="1600" b="0" dirty="0">
                <a:latin typeface="Corbel" panose="020B0503020204020204" pitchFamily="34" charset="0"/>
              </a:rPr>
            </a:br>
            <a:br>
              <a:rPr lang="en-GB" sz="1600" b="0" dirty="0">
                <a:latin typeface="Corbel" panose="020B0503020204020204" pitchFamily="34" charset="0"/>
              </a:rPr>
            </a:br>
            <a:r>
              <a:rPr lang="en-GB" sz="1600" b="0" dirty="0">
                <a:latin typeface="Corbel" panose="020B0503020204020204" pitchFamily="34" charset="0"/>
              </a:rPr>
              <a:t>- Accommodation and support often provided by a complicated arrangement between registered providers and landlords: there are multiple examples of poor practice including landlords and staff selling drugs, sexual exploitation and manipulation </a:t>
            </a:r>
            <a:br>
              <a:rPr lang="en-GB" sz="1600" b="0" dirty="0">
                <a:latin typeface="Corbel" panose="020B0503020204020204" pitchFamily="34" charset="0"/>
              </a:rPr>
            </a:br>
            <a:br>
              <a:rPr lang="en-GB" sz="1600" b="0" dirty="0">
                <a:latin typeface="Corbel" panose="020B0503020204020204" pitchFamily="34" charset="0"/>
              </a:rPr>
            </a:br>
            <a:r>
              <a:rPr lang="en-GB" sz="1600" b="0" dirty="0">
                <a:latin typeface="Corbel" panose="020B0503020204020204" pitchFamily="34" charset="0"/>
              </a:rPr>
              <a:t>- Exempt accommodation in West Midlands is associated with serious crime</a:t>
            </a:r>
            <a:br>
              <a:rPr lang="en-GB" sz="1600" b="0" dirty="0">
                <a:latin typeface="Corbel" panose="020B0503020204020204" pitchFamily="34" charset="0"/>
              </a:rPr>
            </a:br>
            <a:br>
              <a:rPr lang="en-GB" sz="1600" b="0" dirty="0">
                <a:latin typeface="Corbel" panose="020B0503020204020204" pitchFamily="34" charset="0"/>
              </a:rPr>
            </a:br>
            <a:br>
              <a:rPr lang="en-GB" sz="1600" b="0" dirty="0">
                <a:latin typeface="Corbel" panose="020B0503020204020204" pitchFamily="34" charset="0"/>
              </a:rPr>
            </a:br>
            <a:br>
              <a:rPr lang="en-GB" sz="1600" b="0" dirty="0">
                <a:latin typeface="Corbel" panose="020B0503020204020204" pitchFamily="34" charset="0"/>
              </a:rPr>
            </a:br>
            <a:endParaRPr lang="en-GB" sz="1600" dirty="0">
              <a:latin typeface="Corbel" panose="020B0503020204020204" pitchFamily="34" charset="0"/>
            </a:endParaRPr>
          </a:p>
        </p:txBody>
      </p:sp>
      <p:sp>
        <p:nvSpPr>
          <p:cNvPr id="5" name="Picture Placeholder 3">
            <a:extLst>
              <a:ext uri="{FF2B5EF4-FFF2-40B4-BE49-F238E27FC236}">
                <a16:creationId xmlns:a16="http://schemas.microsoft.com/office/drawing/2014/main" id="{A213BE4F-F579-09F0-AFAE-BC7ACFBACA65}"/>
              </a:ext>
            </a:extLst>
          </p:cNvPr>
          <p:cNvSpPr txBox="1">
            <a:spLocks/>
          </p:cNvSpPr>
          <p:nvPr/>
        </p:nvSpPr>
        <p:spPr>
          <a:xfrm>
            <a:off x="3824707" y="537937"/>
            <a:ext cx="3581148" cy="3752189"/>
          </a:xfrm>
          <a:prstGeom prst="roundRect">
            <a:avLst>
              <a:gd name="adj" fmla="val 13323"/>
            </a:avLst>
          </a:prstGeom>
          <a:noFill/>
          <a:ln>
            <a:noFill/>
          </a:ln>
        </p:spPr>
        <p:txBody>
          <a:bodyPr spcFirstLastPara="1" wrap="square" lIns="91425" tIns="91425" rIns="91425" bIns="91425" anchor="t" anchorCtr="0">
            <a:normAutofit/>
          </a:bodyPr>
          <a:lstStyle/>
          <a:p>
            <a:pPr>
              <a:buClrTx/>
              <a:buFontTx/>
            </a:pPr>
            <a:endParaRPr lang="en-GB" sz="1800">
              <a:solidFill>
                <a:sysClr val="windowText" lastClr="000000"/>
              </a:solidFill>
            </a:endParaRPr>
          </a:p>
        </p:txBody>
      </p:sp>
      <p:pic>
        <p:nvPicPr>
          <p:cNvPr id="2052" name="Picture 4" descr="Exempt Accommodation Third Report of ...">
            <a:extLst>
              <a:ext uri="{FF2B5EF4-FFF2-40B4-BE49-F238E27FC236}">
                <a16:creationId xmlns:a16="http://schemas.microsoft.com/office/drawing/2014/main" id="{C975DF3C-FB0D-10A1-CA30-56E28ED23D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4964" y="1558974"/>
            <a:ext cx="2137957" cy="3046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597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603E3A4-7929-FBBA-ACB4-3EFBBA05DD2B}"/>
              </a:ext>
            </a:extLst>
          </p:cNvPr>
          <p:cNvGraphicFramePr/>
          <p:nvPr/>
        </p:nvGraphicFramePr>
        <p:xfrm>
          <a:off x="289112" y="423582"/>
          <a:ext cx="7046259" cy="5082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4237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B5376D-3C96-8B70-ACFB-C15E621405FE}"/>
              </a:ext>
            </a:extLst>
          </p:cNvPr>
          <p:cNvSpPr>
            <a:spLocks noGrp="1"/>
          </p:cNvSpPr>
          <p:nvPr>
            <p:ph type="body" idx="1"/>
          </p:nvPr>
        </p:nvSpPr>
        <p:spPr>
          <a:xfrm>
            <a:off x="568151" y="1602053"/>
            <a:ext cx="7695067" cy="2808582"/>
          </a:xfrm>
        </p:spPr>
        <p:txBody>
          <a:bodyPr>
            <a:normAutofit fontScale="77500" lnSpcReduction="20000"/>
          </a:bodyPr>
          <a:lstStyle/>
          <a:p>
            <a:pPr>
              <a:buFont typeface="Arial" panose="020B0604020202020204" pitchFamily="34" charset="0"/>
              <a:buChar char="•"/>
            </a:pPr>
            <a:r>
              <a:rPr lang="en-GB" dirty="0"/>
              <a:t>Tenant is often vulnerable to harm as a consequence of mental health problems, age, isolation, economic marginality, migration status</a:t>
            </a:r>
          </a:p>
          <a:p>
            <a:pPr>
              <a:buFont typeface="Arial" panose="020B0604020202020204" pitchFamily="34" charset="0"/>
              <a:buChar char="•"/>
            </a:pPr>
            <a:r>
              <a:rPr lang="en-GB" dirty="0"/>
              <a:t>Takes place within the victim’s home</a:t>
            </a:r>
          </a:p>
          <a:p>
            <a:pPr>
              <a:buFont typeface="Arial" panose="020B0604020202020204" pitchFamily="34" charset="0"/>
              <a:buChar char="•"/>
            </a:pPr>
            <a:r>
              <a:rPr lang="en-GB" dirty="0"/>
              <a:t>Perpetrator is, essentially, trespassing or has secured entry coercively</a:t>
            </a:r>
          </a:p>
          <a:p>
            <a:pPr>
              <a:buFont typeface="Arial" panose="020B0604020202020204" pitchFamily="34" charset="0"/>
              <a:buChar char="•"/>
            </a:pPr>
            <a:r>
              <a:rPr lang="en-GB" dirty="0" err="1"/>
              <a:t>Vicimization</a:t>
            </a:r>
            <a:r>
              <a:rPr lang="en-GB" dirty="0"/>
              <a:t> includes financial exploitation; theft of property; threat of physical violence; coercion into criminal activity; theft of property</a:t>
            </a:r>
          </a:p>
          <a:p>
            <a:pPr>
              <a:buFont typeface="Arial" panose="020B0604020202020204" pitchFamily="34" charset="0"/>
              <a:buChar char="•"/>
            </a:pPr>
            <a:r>
              <a:rPr lang="en-GB" dirty="0">
                <a:solidFill>
                  <a:srgbClr val="FF0000"/>
                </a:solidFill>
              </a:rPr>
              <a:t>Can be perpetrated by landlord or another tenant in the same property</a:t>
            </a:r>
          </a:p>
          <a:p>
            <a:pPr marL="101600" indent="0">
              <a:buNone/>
            </a:pPr>
            <a:endParaRPr lang="en-GB" dirty="0"/>
          </a:p>
          <a:p>
            <a:pPr marL="101600" indent="0">
              <a:buNone/>
            </a:pPr>
            <a:endParaRPr lang="en-GB" dirty="0"/>
          </a:p>
          <a:p>
            <a:pPr>
              <a:buFont typeface="Arial" panose="020B0604020202020204" pitchFamily="34" charset="0"/>
              <a:buChar char="•"/>
            </a:pPr>
            <a:endParaRPr lang="en-GB" dirty="0"/>
          </a:p>
          <a:p>
            <a:pPr>
              <a:buFont typeface="Arial" panose="020B0604020202020204" pitchFamily="34" charset="0"/>
              <a:buChar char="•"/>
            </a:pPr>
            <a:r>
              <a:rPr lang="en-GB"/>
              <a:t>A</a:t>
            </a:r>
            <a:endParaRPr lang="en-GB" dirty="0"/>
          </a:p>
        </p:txBody>
      </p:sp>
      <p:sp>
        <p:nvSpPr>
          <p:cNvPr id="3" name="Title 2">
            <a:extLst>
              <a:ext uri="{FF2B5EF4-FFF2-40B4-BE49-F238E27FC236}">
                <a16:creationId xmlns:a16="http://schemas.microsoft.com/office/drawing/2014/main" id="{DBA0E2C9-619C-95E8-36A4-B7A55325C9F6}"/>
              </a:ext>
            </a:extLst>
          </p:cNvPr>
          <p:cNvSpPr>
            <a:spLocks noGrp="1"/>
          </p:cNvSpPr>
          <p:nvPr>
            <p:ph type="title"/>
          </p:nvPr>
        </p:nvSpPr>
        <p:spPr>
          <a:xfrm>
            <a:off x="238699" y="173709"/>
            <a:ext cx="4735800" cy="1233900"/>
          </a:xfrm>
        </p:spPr>
        <p:txBody>
          <a:bodyPr/>
          <a:lstStyle/>
          <a:p>
            <a:r>
              <a:rPr lang="en-GB" sz="3000" dirty="0">
                <a:latin typeface="Corbel" panose="020B0503020204020204" pitchFamily="34" charset="0"/>
              </a:rPr>
              <a:t>Cuckooing in the private rented sector</a:t>
            </a:r>
          </a:p>
        </p:txBody>
      </p:sp>
    </p:spTree>
    <p:extLst>
      <p:ext uri="{BB962C8B-B14F-4D97-AF65-F5344CB8AC3E}">
        <p14:creationId xmlns:p14="http://schemas.microsoft.com/office/powerpoint/2010/main" val="421462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C85CC7-1E90-F660-55E8-54A8C3E48E09}"/>
              </a:ext>
            </a:extLst>
          </p:cNvPr>
          <p:cNvPicPr>
            <a:picLocks noChangeAspect="1"/>
          </p:cNvPicPr>
          <p:nvPr/>
        </p:nvPicPr>
        <p:blipFill>
          <a:blip r:embed="rId2"/>
          <a:stretch>
            <a:fillRect/>
          </a:stretch>
        </p:blipFill>
        <p:spPr>
          <a:xfrm>
            <a:off x="6064623" y="1653989"/>
            <a:ext cx="2112568" cy="2981480"/>
          </a:xfrm>
          <a:prstGeom prst="rect">
            <a:avLst/>
          </a:prstGeom>
        </p:spPr>
      </p:pic>
      <p:pic>
        <p:nvPicPr>
          <p:cNvPr id="2" name="Picture 1">
            <a:extLst>
              <a:ext uri="{FF2B5EF4-FFF2-40B4-BE49-F238E27FC236}">
                <a16:creationId xmlns:a16="http://schemas.microsoft.com/office/drawing/2014/main" id="{8E4E91D0-AFB8-5E28-7547-68AD0B983E06}"/>
              </a:ext>
            </a:extLst>
          </p:cNvPr>
          <p:cNvPicPr>
            <a:picLocks noChangeAspect="1"/>
          </p:cNvPicPr>
          <p:nvPr/>
        </p:nvPicPr>
        <p:blipFill>
          <a:blip r:embed="rId3"/>
          <a:stretch>
            <a:fillRect/>
          </a:stretch>
        </p:blipFill>
        <p:spPr>
          <a:xfrm>
            <a:off x="152223" y="366307"/>
            <a:ext cx="5702564" cy="4410886"/>
          </a:xfrm>
          <a:prstGeom prst="rect">
            <a:avLst/>
          </a:prstGeom>
        </p:spPr>
      </p:pic>
    </p:spTree>
    <p:extLst>
      <p:ext uri="{BB962C8B-B14F-4D97-AF65-F5344CB8AC3E}">
        <p14:creationId xmlns:p14="http://schemas.microsoft.com/office/powerpoint/2010/main" val="169057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A233067-7C52-5F8E-5AB3-3427AC71DF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819" y="277586"/>
            <a:ext cx="3302452" cy="22016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000642F-0813-DEE4-5C04-169DA76B0E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013" y="2571750"/>
            <a:ext cx="3242064" cy="21613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C088FC35-7AE3-224D-F959-FFDD64ECC5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1699" y="287911"/>
            <a:ext cx="3242064" cy="216137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9AE9E72F-095C-F847-1016-95123C3606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1699" y="2571750"/>
            <a:ext cx="3242064" cy="2161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835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FD30A66-E85C-00CD-432D-5BD5482A47A0}"/>
              </a:ext>
            </a:extLst>
          </p:cNvPr>
          <p:cNvPicPr>
            <a:picLocks noChangeAspect="1"/>
          </p:cNvPicPr>
          <p:nvPr/>
        </p:nvPicPr>
        <p:blipFill>
          <a:blip r:embed="rId2"/>
          <a:stretch>
            <a:fillRect/>
          </a:stretch>
        </p:blipFill>
        <p:spPr>
          <a:xfrm>
            <a:off x="293914" y="372136"/>
            <a:ext cx="3005835" cy="4399227"/>
          </a:xfrm>
          <a:prstGeom prst="rect">
            <a:avLst/>
          </a:prstGeom>
        </p:spPr>
      </p:pic>
      <p:sp>
        <p:nvSpPr>
          <p:cNvPr id="16" name="TextBox 15">
            <a:extLst>
              <a:ext uri="{FF2B5EF4-FFF2-40B4-BE49-F238E27FC236}">
                <a16:creationId xmlns:a16="http://schemas.microsoft.com/office/drawing/2014/main" id="{FB6DEB1A-4D78-4D8C-470B-43D0170450B8}"/>
              </a:ext>
            </a:extLst>
          </p:cNvPr>
          <p:cNvSpPr txBox="1"/>
          <p:nvPr/>
        </p:nvSpPr>
        <p:spPr>
          <a:xfrm>
            <a:off x="3299749" y="1412423"/>
            <a:ext cx="5689130" cy="3041474"/>
          </a:xfrm>
          <a:prstGeom prst="rect">
            <a:avLst/>
          </a:prstGeom>
          <a:noFill/>
        </p:spPr>
        <p:txBody>
          <a:bodyPr wrap="square">
            <a:spAutoFit/>
          </a:bodyPr>
          <a:lstStyle/>
          <a:p>
            <a:pPr marL="342900" lvl="0" indent="-342900">
              <a:lnSpc>
                <a:spcPct val="107000"/>
              </a:lnSpc>
              <a:buFont typeface="Wingdings" panose="05000000000000000000" pitchFamily="2" charset="2"/>
              <a:buChar char=""/>
            </a:pPr>
            <a:r>
              <a:rPr lang="en-GB" sz="1200" b="1" kern="100" dirty="0">
                <a:effectLst/>
                <a:latin typeface="Roboto" panose="02000000000000000000" pitchFamily="2" charset="0"/>
                <a:ea typeface="Calibri" panose="020F0502020204030204" pitchFamily="34" charset="0"/>
                <a:cs typeface="Arial" panose="020B0604020202020204" pitchFamily="34" charset="0"/>
              </a:rPr>
              <a:t>Wilfully ignorant </a:t>
            </a:r>
            <a:r>
              <a:rPr lang="en-GB" sz="1200" kern="100" dirty="0">
                <a:effectLst/>
                <a:latin typeface="Roboto" panose="02000000000000000000" pitchFamily="2" charset="0"/>
                <a:ea typeface="Calibri" panose="020F0502020204030204" pitchFamily="34" charset="0"/>
                <a:cs typeface="Arial" panose="020B0604020202020204" pitchFamily="34" charset="0"/>
              </a:rPr>
              <a:t>landlords who tended to have small portfolios and were letting with no intention of meeting their statutory obligations</a:t>
            </a:r>
            <a:br>
              <a:rPr lang="en-GB" sz="1200" kern="100" dirty="0">
                <a:effectLst/>
                <a:latin typeface="Roboto" panose="02000000000000000000" pitchFamily="2" charset="0"/>
                <a:ea typeface="Calibri" panose="020F0502020204030204" pitchFamily="34" charset="0"/>
                <a:cs typeface="Arial" panose="020B0604020202020204" pitchFamily="34" charset="0"/>
              </a:rPr>
            </a:b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Wingdings" panose="05000000000000000000" pitchFamily="2" charset="2"/>
              <a:buChar char=""/>
            </a:pPr>
            <a:r>
              <a:rPr lang="en-GB" sz="1200" b="1" kern="100" dirty="0">
                <a:effectLst/>
                <a:latin typeface="Roboto" panose="02000000000000000000" pitchFamily="2" charset="0"/>
                <a:ea typeface="Calibri" panose="020F0502020204030204" pitchFamily="34" charset="0"/>
                <a:cs typeface="Arial" panose="020B0604020202020204" pitchFamily="34" charset="0"/>
              </a:rPr>
              <a:t>Corner cutters</a:t>
            </a:r>
            <a:r>
              <a:rPr lang="en-GB" sz="1200" kern="100" dirty="0">
                <a:effectLst/>
                <a:latin typeface="Roboto" panose="02000000000000000000" pitchFamily="2" charset="0"/>
                <a:ea typeface="Calibri" panose="020F0502020204030204" pitchFamily="34" charset="0"/>
                <a:cs typeface="Arial" panose="020B0604020202020204" pitchFamily="34" charset="0"/>
              </a:rPr>
              <a:t> had larger portfolios and maximised their rental income through non-compliance, factoring penalties and fines into their business model</a:t>
            </a:r>
            <a:br>
              <a:rPr lang="en-GB" sz="1200" kern="100" dirty="0">
                <a:effectLst/>
                <a:latin typeface="Roboto" panose="02000000000000000000" pitchFamily="2" charset="0"/>
                <a:ea typeface="Calibri" panose="020F0502020204030204" pitchFamily="34" charset="0"/>
                <a:cs typeface="Arial" panose="020B0604020202020204" pitchFamily="34" charset="0"/>
              </a:rPr>
            </a:b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Wingdings" panose="05000000000000000000" pitchFamily="2" charset="2"/>
              <a:buChar char=""/>
            </a:pPr>
            <a:r>
              <a:rPr lang="en-GB" sz="1200" b="1" kern="100" dirty="0">
                <a:effectLst/>
                <a:latin typeface="Roboto" panose="02000000000000000000" pitchFamily="2" charset="0"/>
                <a:ea typeface="Calibri" panose="020F0502020204030204" pitchFamily="34" charset="0"/>
                <a:cs typeface="Arial" panose="020B0604020202020204" pitchFamily="34" charset="0"/>
              </a:rPr>
              <a:t>Prolific offenders</a:t>
            </a:r>
            <a:r>
              <a:rPr lang="en-GB" sz="1200" kern="100" dirty="0">
                <a:effectLst/>
                <a:latin typeface="Roboto" panose="02000000000000000000" pitchFamily="2" charset="0"/>
                <a:ea typeface="Calibri" panose="020F0502020204030204" pitchFamily="34" charset="0"/>
                <a:cs typeface="Arial" panose="020B0604020202020204" pitchFamily="34" charset="0"/>
              </a:rPr>
              <a:t> showed a blatant disregard for the law, often acting unpleasantly and with impunity, and were confident about their ability to challenge any attempt at prosecution</a:t>
            </a:r>
            <a:endParaRPr lang="en-GB" sz="1200" kern="100" dirty="0">
              <a:latin typeface="Roboto" panose="02000000000000000000" pitchFamily="2" charset="0"/>
              <a:ea typeface="Calibri" panose="020F0502020204030204" pitchFamily="34" charset="0"/>
              <a:cs typeface="Arial" panose="020B0604020202020204" pitchFamily="34" charset="0"/>
            </a:endParaRPr>
          </a:p>
          <a:p>
            <a:pPr marL="342900" lvl="0" indent="-342900">
              <a:lnSpc>
                <a:spcPct val="107000"/>
              </a:lnSpc>
              <a:buFont typeface="Wingdings" panose="05000000000000000000" pitchFamily="2" charset="2"/>
              <a:buChar char=""/>
            </a:pPr>
            <a:endParaRPr lang="en-GB" sz="1200" b="1" kern="100" dirty="0">
              <a:effectLst/>
              <a:latin typeface="Roboto" panose="02000000000000000000" pitchFamily="2" charset="0"/>
              <a:ea typeface="Calibri" panose="020F0502020204030204" pitchFamily="34" charset="0"/>
              <a:cs typeface="Arial" panose="020B0604020202020204" pitchFamily="34" charset="0"/>
            </a:endParaRPr>
          </a:p>
          <a:p>
            <a:pPr marL="342900" lvl="0" indent="-342900">
              <a:lnSpc>
                <a:spcPct val="107000"/>
              </a:lnSpc>
              <a:buFont typeface="Wingdings" panose="05000000000000000000" pitchFamily="2" charset="2"/>
              <a:buChar char=""/>
            </a:pPr>
            <a:r>
              <a:rPr lang="en-GB" sz="1200" b="1" dirty="0">
                <a:effectLst/>
                <a:latin typeface="Roboto" panose="02000000000000000000" pitchFamily="2" charset="0"/>
                <a:ea typeface="Calibri" panose="020F0502020204030204" pitchFamily="34" charset="0"/>
                <a:cs typeface="Arial" panose="020B0604020202020204" pitchFamily="34" charset="0"/>
              </a:rPr>
              <a:t>Letting linked to organised crime</a:t>
            </a:r>
            <a:r>
              <a:rPr lang="en-GB" sz="1200" dirty="0">
                <a:effectLst/>
                <a:latin typeface="Roboto" panose="02000000000000000000" pitchFamily="2" charset="0"/>
                <a:ea typeface="Calibri" panose="020F0502020204030204" pitchFamily="34" charset="0"/>
                <a:cs typeface="Arial" panose="020B0604020202020204" pitchFamily="34" charset="0"/>
              </a:rPr>
              <a:t> in which letting might be associated with labour and sex trafficking, and the use of rented properties as cannabis farms</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775175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15E4E40-8E4B-D6AC-12AA-C44FD9E3D805}"/>
              </a:ext>
            </a:extLst>
          </p:cNvPr>
          <p:cNvSpPr txBox="1"/>
          <p:nvPr/>
        </p:nvSpPr>
        <p:spPr>
          <a:xfrm>
            <a:off x="161365" y="995082"/>
            <a:ext cx="6558802" cy="4195361"/>
          </a:xfrm>
          <a:prstGeom prst="rect">
            <a:avLst/>
          </a:prstGeom>
          <a:noFill/>
        </p:spPr>
        <p:txBody>
          <a:bodyPr wrap="square">
            <a:spAutoFit/>
          </a:bodyPr>
          <a:lstStyle/>
          <a:p>
            <a:pPr>
              <a:lnSpc>
                <a:spcPct val="107000"/>
              </a:lnSpc>
              <a:spcAft>
                <a:spcPts val="800"/>
              </a:spcAft>
            </a:pPr>
            <a:r>
              <a:rPr lang="en-GB" sz="1400" i="1" dirty="0">
                <a:effectLst/>
                <a:latin typeface="Corbel" panose="020B0503020204020204" pitchFamily="34" charset="0"/>
                <a:ea typeface="Calibri" panose="020F0502020204030204" pitchFamily="34" charset="0"/>
                <a:cs typeface="Calibri" panose="020F0502020204030204" pitchFamily="34" charset="0"/>
              </a:rPr>
              <a:t>Understand criminal behaviour: </a:t>
            </a:r>
            <a:r>
              <a:rPr lang="en-GB" sz="1400" dirty="0">
                <a:effectLst/>
                <a:latin typeface="Corbel" panose="020B0503020204020204" pitchFamily="34" charset="0"/>
                <a:ea typeface="Calibri" panose="020F0502020204030204" pitchFamily="34" charset="0"/>
                <a:cs typeface="Calibri" panose="020F0502020204030204" pitchFamily="34" charset="0"/>
              </a:rPr>
              <a:t>We want to find out more about the criminal behaviours that are linked to letting property, and better understand why individuals become involved in this kind of activity (Xavier </a:t>
            </a:r>
            <a:r>
              <a:rPr lang="en-GB" sz="1400" dirty="0" err="1">
                <a:effectLst/>
                <a:latin typeface="Corbel" panose="020B0503020204020204" pitchFamily="34" charset="0"/>
                <a:ea typeface="Calibri" panose="020F0502020204030204" pitchFamily="34" charset="0"/>
                <a:cs typeface="Calibri" panose="020F0502020204030204" pitchFamily="34" charset="0"/>
              </a:rPr>
              <a:t>L’Hoiry</a:t>
            </a:r>
            <a:r>
              <a:rPr lang="en-GB" sz="1400" dirty="0">
                <a:effectLst/>
                <a:latin typeface="Corbel" panose="020B0503020204020204" pitchFamily="34" charset="0"/>
                <a:ea typeface="Calibri" panose="020F0502020204030204" pitchFamily="34" charset="0"/>
                <a:cs typeface="Calibri" panose="020F0502020204030204" pitchFamily="34" charset="0"/>
              </a:rPr>
              <a:t>, Loren Parton, Georgios Antonopoulos and Geoff Page).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i="1" dirty="0">
                <a:effectLst/>
                <a:latin typeface="Corbel" panose="020B0503020204020204" pitchFamily="34" charset="0"/>
                <a:ea typeface="Calibri" panose="020F0502020204030204" pitchFamily="34" charset="0"/>
                <a:cs typeface="Calibri" panose="020F0502020204030204" pitchFamily="34" charset="0"/>
              </a:rPr>
              <a:t>Examine and learn from the most effective solutions: </a:t>
            </a:r>
            <a:r>
              <a:rPr lang="en-GB" sz="1400" dirty="0">
                <a:effectLst/>
                <a:latin typeface="Corbel" panose="020B0503020204020204" pitchFamily="34" charset="0"/>
                <a:ea typeface="Calibri" panose="020F0502020204030204" pitchFamily="34" charset="0"/>
                <a:cs typeface="Calibri" panose="020F0502020204030204" pitchFamily="34" charset="0"/>
              </a:rPr>
              <a:t>Many different agencies are involved in policing the private rented sector. We want to examine and learn from ways to tackle landlord crime and spread examples of best practice particularly when agencies work together (Julie Rugg).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i="1" dirty="0">
                <a:effectLst/>
                <a:latin typeface="Corbel" panose="020B0503020204020204" pitchFamily="34" charset="0"/>
                <a:ea typeface="Calibri" panose="020F0502020204030204" pitchFamily="34" charset="0"/>
                <a:cs typeface="Calibri" panose="020F0502020204030204" pitchFamily="34" charset="0"/>
              </a:rPr>
              <a:t>Housing justice: </a:t>
            </a:r>
            <a:r>
              <a:rPr lang="en-GB" sz="1400" dirty="0">
                <a:effectLst/>
                <a:latin typeface="Corbel" panose="020B0503020204020204" pitchFamily="34" charset="0"/>
                <a:ea typeface="Calibri" panose="020F0502020204030204" pitchFamily="34" charset="0"/>
                <a:cs typeface="Calibri" panose="020F0502020204030204" pitchFamily="34" charset="0"/>
              </a:rPr>
              <a:t>How do local authorities decide to take legal action under their housing powers against criminal landlords? We want to explore how cases are prosecuted or not, and compare the decisions being made by magistrates and the First Tier Property Tribunal (Caroline Hunter and Kit Colliver).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i="1" dirty="0">
                <a:effectLst/>
                <a:latin typeface="Corbel" panose="020B0503020204020204" pitchFamily="34" charset="0"/>
                <a:ea typeface="Calibri" panose="020F0502020204030204" pitchFamily="34" charset="0"/>
                <a:cs typeface="Calibri" panose="020F0502020204030204" pitchFamily="34" charset="0"/>
              </a:rPr>
              <a:t>Work with tenants: </a:t>
            </a:r>
            <a:r>
              <a:rPr lang="en-GB" sz="1400" dirty="0">
                <a:effectLst/>
                <a:latin typeface="Corbel" panose="020B0503020204020204" pitchFamily="34" charset="0"/>
                <a:ea typeface="Calibri" panose="020F0502020204030204" pitchFamily="34" charset="0"/>
                <a:cs typeface="Calibri" panose="020F0502020204030204" pitchFamily="34" charset="0"/>
              </a:rPr>
              <a:t>The study will work with tenants who have been </a:t>
            </a:r>
            <a:r>
              <a:rPr lang="en-GB" sz="1400" dirty="0">
                <a:effectLst/>
                <a:latin typeface="Corbel" panose="020B0503020204020204" pitchFamily="34" charset="0"/>
                <a:ea typeface="Calibri" panose="020F0502020204030204" pitchFamily="34" charset="0"/>
                <a:cs typeface="Times New Roman" panose="02020603050405020304" pitchFamily="18" charset="0"/>
              </a:rPr>
              <a:t>subject to criminal landlord behaviour to better understand their experiences and the ways in which those experiences can inform local policing and regulatory interventions (Lisa O’Malley, Phil Marshall, Laith </a:t>
            </a:r>
            <a:r>
              <a:rPr lang="en-GB" sz="1400" dirty="0" err="1">
                <a:effectLst/>
                <a:latin typeface="Corbel" panose="020B0503020204020204" pitchFamily="34" charset="0"/>
                <a:ea typeface="Calibri" panose="020F0502020204030204" pitchFamily="34" charset="0"/>
                <a:cs typeface="Times New Roman" panose="02020603050405020304" pitchFamily="18" charset="0"/>
              </a:rPr>
              <a:t>Sweiss</a:t>
            </a:r>
            <a:r>
              <a:rPr lang="en-GB" sz="1400" dirty="0">
                <a:effectLst/>
                <a:latin typeface="Corbel" panose="020B0503020204020204" pitchFamily="34" charset="0"/>
                <a:ea typeface="Calibri" panose="020F0502020204030204" pitchFamily="34" charset="0"/>
                <a:cs typeface="Times New Roman" panose="02020603050405020304" pitchFamily="18" charset="0"/>
              </a:rPr>
              <a:t> and Daniella </a:t>
            </a:r>
            <a:r>
              <a:rPr lang="en-GB" sz="1400" dirty="0" err="1">
                <a:effectLst/>
                <a:latin typeface="Corbel" panose="020B0503020204020204" pitchFamily="34" charset="0"/>
                <a:ea typeface="Calibri" panose="020F0502020204030204" pitchFamily="34" charset="0"/>
                <a:cs typeface="Times New Roman" panose="02020603050405020304" pitchFamily="18" charset="0"/>
              </a:rPr>
              <a:t>Lightowers</a:t>
            </a:r>
            <a:r>
              <a:rPr lang="en-GB" sz="1400" dirty="0">
                <a:effectLst/>
                <a:latin typeface="Corbel" panose="020B0503020204020204" pitchFamily="34" charset="0"/>
                <a:ea typeface="Calibri" panose="020F0502020204030204" pitchFamily="34" charset="0"/>
                <a:cs typeface="Times New Roman" panose="02020603050405020304" pitchFamily="18" charset="0"/>
              </a:rPr>
              <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1.jpg">
            <a:extLst>
              <a:ext uri="{FF2B5EF4-FFF2-40B4-BE49-F238E27FC236}">
                <a16:creationId xmlns:a16="http://schemas.microsoft.com/office/drawing/2014/main" id="{6991386E-7FDC-AA53-ABEF-0B84C8BF87B4}"/>
              </a:ext>
            </a:extLst>
          </p:cNvPr>
          <p:cNvPicPr/>
          <p:nvPr/>
        </p:nvPicPr>
        <p:blipFill>
          <a:blip r:embed="rId2"/>
          <a:srcRect/>
          <a:stretch>
            <a:fillRect/>
          </a:stretch>
        </p:blipFill>
        <p:spPr>
          <a:xfrm>
            <a:off x="7552558" y="3845183"/>
            <a:ext cx="1390668" cy="794052"/>
          </a:xfrm>
          <a:prstGeom prst="rect">
            <a:avLst/>
          </a:prstGeom>
          <a:ln/>
        </p:spPr>
      </p:pic>
      <p:pic>
        <p:nvPicPr>
          <p:cNvPr id="8" name="image3.png">
            <a:extLst>
              <a:ext uri="{FF2B5EF4-FFF2-40B4-BE49-F238E27FC236}">
                <a16:creationId xmlns:a16="http://schemas.microsoft.com/office/drawing/2014/main" id="{1DA35B7B-5150-EDA6-2571-437089BE8A41}"/>
              </a:ext>
            </a:extLst>
          </p:cNvPr>
          <p:cNvPicPr/>
          <p:nvPr/>
        </p:nvPicPr>
        <p:blipFill>
          <a:blip r:embed="rId3"/>
          <a:srcRect/>
          <a:stretch>
            <a:fillRect/>
          </a:stretch>
        </p:blipFill>
        <p:spPr>
          <a:xfrm>
            <a:off x="7552558" y="1932006"/>
            <a:ext cx="1430077" cy="508636"/>
          </a:xfrm>
          <a:prstGeom prst="rect">
            <a:avLst/>
          </a:prstGeom>
          <a:ln/>
        </p:spPr>
      </p:pic>
      <p:pic>
        <p:nvPicPr>
          <p:cNvPr id="10" name="image4.png">
            <a:extLst>
              <a:ext uri="{FF2B5EF4-FFF2-40B4-BE49-F238E27FC236}">
                <a16:creationId xmlns:a16="http://schemas.microsoft.com/office/drawing/2014/main" id="{E223E27E-F901-6130-1521-86074D885B8D}"/>
              </a:ext>
            </a:extLst>
          </p:cNvPr>
          <p:cNvPicPr/>
          <p:nvPr/>
        </p:nvPicPr>
        <p:blipFill>
          <a:blip r:embed="rId4"/>
          <a:srcRect/>
          <a:stretch>
            <a:fillRect/>
          </a:stretch>
        </p:blipFill>
        <p:spPr>
          <a:xfrm>
            <a:off x="7554106" y="1288733"/>
            <a:ext cx="1310640" cy="422910"/>
          </a:xfrm>
          <a:prstGeom prst="rect">
            <a:avLst/>
          </a:prstGeom>
          <a:ln/>
        </p:spPr>
      </p:pic>
      <p:pic>
        <p:nvPicPr>
          <p:cNvPr id="2050" name="Picture 2" descr="York Law School (@UoYLaw) / X">
            <a:extLst>
              <a:ext uri="{FF2B5EF4-FFF2-40B4-BE49-F238E27FC236}">
                <a16:creationId xmlns:a16="http://schemas.microsoft.com/office/drawing/2014/main" id="{1B6E176F-89FD-8DD1-B367-80C1F4D403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2558" y="2530481"/>
            <a:ext cx="1171405" cy="1171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115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pic>
        <p:nvPicPr>
          <p:cNvPr id="3" name="Picture 2" descr="A yellow map with black text&#10;&#10;Description automatically generated">
            <a:extLst>
              <a:ext uri="{FF2B5EF4-FFF2-40B4-BE49-F238E27FC236}">
                <a16:creationId xmlns:a16="http://schemas.microsoft.com/office/drawing/2014/main" id="{F263C968-EE57-94B2-D200-0E852AABE69F}"/>
              </a:ext>
            </a:extLst>
          </p:cNvPr>
          <p:cNvPicPr>
            <a:picLocks noChangeAspect="1"/>
          </p:cNvPicPr>
          <p:nvPr/>
        </p:nvPicPr>
        <p:blipFill>
          <a:blip r:embed="rId3"/>
          <a:stretch>
            <a:fillRect/>
          </a:stretch>
        </p:blipFill>
        <p:spPr>
          <a:xfrm>
            <a:off x="790220" y="417932"/>
            <a:ext cx="4083858" cy="4081136"/>
          </a:xfrm>
          <a:prstGeom prst="rect">
            <a:avLst/>
          </a:prstGeom>
        </p:spPr>
      </p:pic>
      <p:sp>
        <p:nvSpPr>
          <p:cNvPr id="5" name="Title 4">
            <a:extLst>
              <a:ext uri="{FF2B5EF4-FFF2-40B4-BE49-F238E27FC236}">
                <a16:creationId xmlns:a16="http://schemas.microsoft.com/office/drawing/2014/main" id="{12609320-C18B-D909-8879-C4DB2350737D}"/>
              </a:ext>
            </a:extLst>
          </p:cNvPr>
          <p:cNvSpPr>
            <a:spLocks noGrp="1"/>
          </p:cNvSpPr>
          <p:nvPr>
            <p:ph type="title"/>
          </p:nvPr>
        </p:nvSpPr>
        <p:spPr>
          <a:xfrm>
            <a:off x="5116605" y="874059"/>
            <a:ext cx="3785347" cy="3395381"/>
          </a:xfrm>
        </p:spPr>
        <p:txBody>
          <a:bodyPr/>
          <a:lstStyle/>
          <a:p>
            <a:pPr>
              <a:lnSpc>
                <a:spcPct val="115000"/>
              </a:lnSpc>
              <a:spcAft>
                <a:spcPts val="800"/>
              </a:spcAft>
            </a:pPr>
            <a:r>
              <a:rPr lang="en-GB" sz="1800" kern="100" dirty="0">
                <a:solidFill>
                  <a:srgbClr val="000000"/>
                </a:solidFill>
                <a:effectLst/>
                <a:latin typeface="Corbel" panose="020B0503020204020204" pitchFamily="34" charset="0"/>
                <a:ea typeface="Aptos" panose="020B0004020202020204" pitchFamily="34" charset="0"/>
                <a:cs typeface="Aptos" panose="020B0004020202020204" pitchFamily="34" charset="0"/>
              </a:rPr>
              <a:t>Yorkshire and the Humber Region</a:t>
            </a:r>
            <a:br>
              <a:rPr lang="en-GB" sz="1800" kern="100" dirty="0">
                <a:solidFill>
                  <a:srgbClr val="000000"/>
                </a:solidFill>
                <a:effectLst/>
                <a:latin typeface="Corbel" panose="020B0503020204020204" pitchFamily="34" charset="0"/>
                <a:ea typeface="Aptos" panose="020B0004020202020204" pitchFamily="34" charset="0"/>
                <a:cs typeface="Aptos" panose="020B0004020202020204" pitchFamily="34" charset="0"/>
              </a:rPr>
            </a:br>
            <a:br>
              <a:rPr lang="en-GB" sz="1800" kern="100" dirty="0">
                <a:effectLst/>
                <a:latin typeface="Aptos" panose="020B0004020202020204" pitchFamily="34" charset="0"/>
                <a:ea typeface="Aptos" panose="020B0004020202020204" pitchFamily="34" charset="0"/>
                <a:cs typeface="Times New Roman" panose="02020603050405020304" pitchFamily="18" charset="0"/>
              </a:rPr>
            </a:br>
            <a:r>
              <a:rPr lang="en-GB" sz="1400" b="0" kern="100" dirty="0">
                <a:solidFill>
                  <a:srgbClr val="000000"/>
                </a:solidFill>
                <a:latin typeface="Corbel" panose="020B0503020204020204" pitchFamily="34" charset="0"/>
                <a:ea typeface="Aptos" panose="020B0004020202020204" pitchFamily="34" charset="0"/>
                <a:cs typeface="Times New Roman" panose="02020603050405020304" pitchFamily="18" charset="0"/>
              </a:rPr>
              <a:t>- </a:t>
            </a:r>
            <a:r>
              <a:rPr lang="en-GB" sz="1400" b="0" kern="100" dirty="0">
                <a:solidFill>
                  <a:srgbClr val="000000"/>
                </a:solidFill>
                <a:effectLst/>
                <a:latin typeface="Corbel" panose="020B0503020204020204" pitchFamily="34" charset="0"/>
                <a:ea typeface="Aptos" panose="020B0004020202020204" pitchFamily="34" charset="0"/>
                <a:cs typeface="Aptos" panose="020B0004020202020204" pitchFamily="34" charset="0"/>
              </a:rPr>
              <a:t>0.5mn people</a:t>
            </a:r>
            <a:br>
              <a:rPr lang="en-GB" sz="1400" b="0" kern="100" dirty="0">
                <a:effectLst/>
                <a:latin typeface="Corbel" panose="020B0503020204020204" pitchFamily="34" charset="0"/>
                <a:ea typeface="Aptos" panose="020B0004020202020204" pitchFamily="34" charset="0"/>
                <a:cs typeface="Times New Roman" panose="02020603050405020304" pitchFamily="18" charset="0"/>
              </a:rPr>
            </a:br>
            <a:r>
              <a:rPr lang="en-GB" sz="1400" b="0" kern="100" dirty="0">
                <a:effectLst/>
                <a:latin typeface="Corbel" panose="020B0503020204020204" pitchFamily="34" charset="0"/>
                <a:ea typeface="Aptos" panose="020B0004020202020204" pitchFamily="34" charset="0"/>
                <a:cs typeface="Times New Roman" panose="02020603050405020304" pitchFamily="18" charset="0"/>
              </a:rPr>
              <a:t>- </a:t>
            </a:r>
            <a:r>
              <a:rPr lang="en-GB" sz="1400" b="0" kern="100" dirty="0">
                <a:solidFill>
                  <a:srgbClr val="000000"/>
                </a:solidFill>
                <a:effectLst/>
                <a:latin typeface="Corbel" panose="020B0503020204020204" pitchFamily="34" charset="0"/>
                <a:ea typeface="Aptos" panose="020B0004020202020204" pitchFamily="34" charset="0"/>
                <a:cs typeface="Aptos" panose="020B0004020202020204" pitchFamily="34" charset="0"/>
              </a:rPr>
              <a:t>15 local authorities and four separate police forces</a:t>
            </a:r>
            <a:br>
              <a:rPr lang="en-GB" sz="1400" b="0" kern="100" dirty="0">
                <a:effectLst/>
                <a:latin typeface="Corbel" panose="020B0503020204020204" pitchFamily="34" charset="0"/>
                <a:ea typeface="Aptos" panose="020B0004020202020204" pitchFamily="34" charset="0"/>
                <a:cs typeface="Times New Roman" panose="02020603050405020304" pitchFamily="18" charset="0"/>
              </a:rPr>
            </a:br>
            <a:r>
              <a:rPr lang="en-GB" sz="1400" b="0" kern="100" dirty="0">
                <a:effectLst/>
                <a:latin typeface="Corbel" panose="020B0503020204020204" pitchFamily="34" charset="0"/>
                <a:ea typeface="Aptos" panose="020B0004020202020204" pitchFamily="34" charset="0"/>
                <a:cs typeface="Times New Roman" panose="02020603050405020304" pitchFamily="18" charset="0"/>
              </a:rPr>
              <a:t>- </a:t>
            </a:r>
            <a:r>
              <a:rPr lang="en-GB" sz="1400" b="0" kern="100" dirty="0">
                <a:solidFill>
                  <a:srgbClr val="000000"/>
                </a:solidFill>
                <a:effectLst/>
                <a:latin typeface="Corbel" panose="020B0503020204020204" pitchFamily="34" charset="0"/>
                <a:ea typeface="Aptos" panose="020B0004020202020204" pitchFamily="34" charset="0"/>
                <a:cs typeface="Aptos" panose="020B0004020202020204" pitchFamily="34" charset="0"/>
              </a:rPr>
              <a:t>Range of settlement types: declining coastal; post-industrial urban; large ex-council estates</a:t>
            </a:r>
            <a:br>
              <a:rPr lang="en-GB" sz="1400" b="0" kern="100" dirty="0">
                <a:effectLst/>
                <a:latin typeface="Corbel" panose="020B0503020204020204" pitchFamily="34" charset="0"/>
                <a:ea typeface="Aptos" panose="020B0004020202020204" pitchFamily="34" charset="0"/>
                <a:cs typeface="Times New Roman" panose="02020603050405020304" pitchFamily="18" charset="0"/>
              </a:rPr>
            </a:br>
            <a:r>
              <a:rPr lang="en-GB" sz="1400" b="0" kern="100" dirty="0">
                <a:effectLst/>
                <a:latin typeface="Corbel" panose="020B0503020204020204" pitchFamily="34" charset="0"/>
                <a:ea typeface="Aptos" panose="020B0004020202020204" pitchFamily="34" charset="0"/>
                <a:cs typeface="Times New Roman" panose="02020603050405020304" pitchFamily="18" charset="0"/>
              </a:rPr>
              <a:t>- </a:t>
            </a:r>
            <a:r>
              <a:rPr lang="en-GB" sz="1400" b="0" kern="100" dirty="0">
                <a:solidFill>
                  <a:srgbClr val="000000"/>
                </a:solidFill>
                <a:effectLst/>
                <a:latin typeface="Corbel" panose="020B0503020204020204" pitchFamily="34" charset="0"/>
                <a:ea typeface="Aptos" panose="020B0004020202020204" pitchFamily="34" charset="0"/>
                <a:cs typeface="Aptos" panose="020B0004020202020204" pitchFamily="34" charset="0"/>
              </a:rPr>
              <a:t>Pockets of acute deprivation: contains 20 of the 100 most deprived LSOAs [lower super-output areas]; with low-value housing</a:t>
            </a:r>
            <a:endParaRPr lang="en-GB" sz="1400" b="0" kern="100" dirty="0">
              <a:effectLst/>
              <a:latin typeface="Corbel" panose="020B0503020204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96857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4" name="Title 3">
            <a:extLst>
              <a:ext uri="{FF2B5EF4-FFF2-40B4-BE49-F238E27FC236}">
                <a16:creationId xmlns:a16="http://schemas.microsoft.com/office/drawing/2014/main" id="{4E971E3A-D0FE-7C8C-EBA1-3C1CADE461D1}"/>
              </a:ext>
            </a:extLst>
          </p:cNvPr>
          <p:cNvSpPr>
            <a:spLocks noGrp="1"/>
          </p:cNvSpPr>
          <p:nvPr>
            <p:ph type="title"/>
          </p:nvPr>
        </p:nvSpPr>
        <p:spPr>
          <a:xfrm>
            <a:off x="228600" y="-757500"/>
            <a:ext cx="6923314" cy="2374028"/>
          </a:xfrm>
        </p:spPr>
        <p:txBody>
          <a:bodyPr/>
          <a:lstStyle/>
          <a:p>
            <a:br>
              <a:rPr lang="en-GB" sz="1600" dirty="0">
                <a:latin typeface="Corbel" panose="020B0503020204020204" pitchFamily="34" charset="0"/>
              </a:rPr>
            </a:br>
            <a:endParaRPr lang="en-GB" dirty="0"/>
          </a:p>
        </p:txBody>
      </p:sp>
      <p:sp>
        <p:nvSpPr>
          <p:cNvPr id="3" name="TextBox 2">
            <a:extLst>
              <a:ext uri="{FF2B5EF4-FFF2-40B4-BE49-F238E27FC236}">
                <a16:creationId xmlns:a16="http://schemas.microsoft.com/office/drawing/2014/main" id="{5BB78718-B37A-C81E-A3A9-6601F406FD44}"/>
              </a:ext>
            </a:extLst>
          </p:cNvPr>
          <p:cNvSpPr txBox="1"/>
          <p:nvPr/>
        </p:nvSpPr>
        <p:spPr>
          <a:xfrm>
            <a:off x="376518" y="598394"/>
            <a:ext cx="6481482" cy="5232202"/>
          </a:xfrm>
          <a:prstGeom prst="rect">
            <a:avLst/>
          </a:prstGeom>
          <a:noFill/>
        </p:spPr>
        <p:txBody>
          <a:bodyPr wrap="square">
            <a:spAutoFit/>
          </a:bodyPr>
          <a:lstStyle/>
          <a:p>
            <a:r>
              <a:rPr lang="en-GB" sz="2000" b="1" dirty="0">
                <a:latin typeface="Corbel" panose="020B0503020204020204" pitchFamily="34" charset="0"/>
              </a:rPr>
              <a:t>Response to the question: is criminal landlordism a problem in your area?</a:t>
            </a:r>
          </a:p>
          <a:p>
            <a:endParaRPr lang="en-GB" dirty="0">
              <a:latin typeface="Corbel" panose="020B0503020204020204" pitchFamily="34" charset="0"/>
            </a:endParaRPr>
          </a:p>
          <a:p>
            <a:endParaRPr lang="en-GB" sz="1400" dirty="0">
              <a:latin typeface="Corbel" panose="020B0503020204020204" pitchFamily="34" charset="0"/>
            </a:endParaRPr>
          </a:p>
          <a:p>
            <a:endParaRPr lang="en-GB" dirty="0">
              <a:latin typeface="Corbel" panose="020B0503020204020204" pitchFamily="34" charset="0"/>
            </a:endParaRPr>
          </a:p>
          <a:p>
            <a:r>
              <a:rPr lang="en-GB" i="1" kern="100" dirty="0">
                <a:effectLst/>
                <a:latin typeface="Calibri" panose="020F0502020204030204" pitchFamily="34" charset="0"/>
                <a:ea typeface="Calibri" panose="020F0502020204030204" pitchFamily="34" charset="0"/>
                <a:cs typeface="Times New Roman" panose="02020603050405020304" pitchFamily="18" charset="0"/>
              </a:rPr>
              <a:t>For me, there’s almost two levels of criminal landlord really. There’s your criminal landlord that fails to comply with housing law, you know, that fails to comply with notices and you end up prosecuting for that offence, or civil penalties. </a:t>
            </a:r>
          </a:p>
          <a:p>
            <a:endParaRPr lang="en-GB" i="1" kern="100" dirty="0">
              <a:latin typeface="Calibri" panose="020F0502020204030204" pitchFamily="34" charset="0"/>
              <a:ea typeface="Calibri" panose="020F0502020204030204" pitchFamily="34" charset="0"/>
              <a:cs typeface="Times New Roman" panose="02020603050405020304" pitchFamily="18" charset="0"/>
            </a:endParaRPr>
          </a:p>
          <a:p>
            <a:r>
              <a:rPr lang="en-GB" i="1" kern="100" dirty="0">
                <a:effectLst/>
                <a:latin typeface="Calibri" panose="020F0502020204030204" pitchFamily="34" charset="0"/>
                <a:ea typeface="Calibri" panose="020F0502020204030204" pitchFamily="34" charset="0"/>
                <a:cs typeface="Times New Roman" panose="02020603050405020304" pitchFamily="18" charset="0"/>
              </a:rPr>
              <a:t>And there’s your landlord that runs HMOs that’s not licenced and that fails to comply with management regulations and so forth. </a:t>
            </a:r>
          </a:p>
          <a:p>
            <a:endParaRPr lang="en-GB" i="1" kern="100" dirty="0">
              <a:latin typeface="Calibri" panose="020F0502020204030204" pitchFamily="34" charset="0"/>
              <a:ea typeface="Calibri" panose="020F0502020204030204" pitchFamily="34" charset="0"/>
              <a:cs typeface="Times New Roman" panose="02020603050405020304" pitchFamily="18" charset="0"/>
            </a:endParaRPr>
          </a:p>
          <a:p>
            <a:r>
              <a:rPr lang="en-GB" i="1" kern="100" dirty="0">
                <a:effectLst/>
                <a:latin typeface="Calibri" panose="020F0502020204030204" pitchFamily="34" charset="0"/>
                <a:ea typeface="Calibri" panose="020F0502020204030204" pitchFamily="34" charset="0"/>
                <a:cs typeface="Times New Roman" panose="02020603050405020304" pitchFamily="18" charset="0"/>
              </a:rPr>
              <a:t>That’s one level, I think, of criminal landlord. But what we’re finding now, we’re finding landlords that are linked and involved with serious organised crime and I’m talking about your money laundering, human trafficking and modern-day slavery, but what we’re seeing more and more of, a lot of now in [AREA] is cannabis cultivation. </a:t>
            </a: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latin typeface="Corbel" panose="020B0503020204020204" pitchFamily="34" charset="0"/>
            </a:endParaRPr>
          </a:p>
          <a:p>
            <a:endParaRPr lang="en-GB" dirty="0">
              <a:latin typeface="Corbel" panose="020B0503020204020204" pitchFamily="34" charset="0"/>
            </a:endParaRPr>
          </a:p>
          <a:p>
            <a:endParaRPr lang="en-GB" dirty="0">
              <a:latin typeface="Corbel" panose="020B0503020204020204" pitchFamily="34" charset="0"/>
            </a:endParaRPr>
          </a:p>
          <a:p>
            <a:endParaRPr lang="en-GB" sz="1400" dirty="0">
              <a:latin typeface="Corbel" panose="020B0503020204020204" pitchFamily="34" charset="0"/>
            </a:endParaRPr>
          </a:p>
          <a:p>
            <a:endParaRPr lang="en-GB" b="0" dirty="0">
              <a:effectLst/>
              <a:latin typeface="Corbel" panose="020B0503020204020204" pitchFamily="34" charset="0"/>
              <a:ea typeface="Calibri" panose="020F0502020204030204" pitchFamily="34" charset="0"/>
              <a:cs typeface="Times New Roman" panose="02020603050405020304" pitchFamily="18" charset="0"/>
            </a:endParaRPr>
          </a:p>
          <a:p>
            <a:endParaRPr lang="en-GB" sz="1400" dirty="0">
              <a:latin typeface="Corbel" panose="020B0503020204020204" pitchFamily="34" charset="0"/>
              <a:cs typeface="Times New Roman" panose="02020603050405020304" pitchFamily="18" charset="0"/>
            </a:endParaRPr>
          </a:p>
          <a:p>
            <a:r>
              <a:rPr lang="en-GB" sz="1400" dirty="0">
                <a:latin typeface="Corbel" panose="020B0503020204020204" pitchFamily="34" charset="0"/>
              </a:rPr>
              <a:t> </a:t>
            </a:r>
            <a:endParaRPr lang="en-GB" dirty="0"/>
          </a:p>
        </p:txBody>
      </p:sp>
    </p:spTree>
    <p:extLst>
      <p:ext uri="{BB962C8B-B14F-4D97-AF65-F5344CB8AC3E}">
        <p14:creationId xmlns:p14="http://schemas.microsoft.com/office/powerpoint/2010/main" val="1203845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D1F293-BE71-DCFE-96D7-16585918E34F}"/>
              </a:ext>
            </a:extLst>
          </p:cNvPr>
          <p:cNvSpPr>
            <a:spLocks noGrp="1"/>
          </p:cNvSpPr>
          <p:nvPr>
            <p:ph type="body" idx="1"/>
          </p:nvPr>
        </p:nvSpPr>
        <p:spPr>
          <a:xfrm>
            <a:off x="134471" y="3166782"/>
            <a:ext cx="4902304" cy="1288518"/>
          </a:xfrm>
        </p:spPr>
        <p:txBody>
          <a:bodyPr>
            <a:noAutofit/>
          </a:bodyPr>
          <a:lstStyle/>
          <a:p>
            <a:pPr marL="101600" indent="0">
              <a:buNone/>
            </a:pPr>
            <a:r>
              <a:rPr lang="en-GB" sz="1200" dirty="0"/>
              <a:t>A wealthy property landlord who allowed an "Albanian organised crime group" to take over houses that he owned has been jailed for 11 years. </a:t>
            </a:r>
          </a:p>
          <a:p>
            <a:pPr marL="101600" indent="0">
              <a:buNone/>
            </a:pPr>
            <a:r>
              <a:rPr lang="en-GB" sz="1200" dirty="0"/>
              <a:t>Jeremy Southgate, 63, used "ghost tenants" from his letting agency and other sophisticated measures in a cynical bid to cover up 17 cannabis factories at a range of houses. The huge growing operation produced large amounts of cannabis for commercial use, with an estimated street value of £8.7m.</a:t>
            </a:r>
          </a:p>
        </p:txBody>
      </p:sp>
      <p:sp>
        <p:nvSpPr>
          <p:cNvPr id="6" name="Title 5">
            <a:extLst>
              <a:ext uri="{FF2B5EF4-FFF2-40B4-BE49-F238E27FC236}">
                <a16:creationId xmlns:a16="http://schemas.microsoft.com/office/drawing/2014/main" id="{DDC017A6-7A95-C4C7-9DD5-7896E37E5EC0}"/>
              </a:ext>
            </a:extLst>
          </p:cNvPr>
          <p:cNvSpPr>
            <a:spLocks noGrp="1"/>
          </p:cNvSpPr>
          <p:nvPr>
            <p:ph type="title"/>
          </p:nvPr>
        </p:nvSpPr>
        <p:spPr>
          <a:xfrm>
            <a:off x="205081" y="1847868"/>
            <a:ext cx="4735800" cy="1233900"/>
          </a:xfrm>
        </p:spPr>
        <p:txBody>
          <a:bodyPr/>
          <a:lstStyle/>
          <a:p>
            <a:r>
              <a:rPr lang="en-GB" dirty="0"/>
              <a:t>Hull landlord with ‘vast income’ and ‘70 properties’ gets 11 years for huge cannabis conspiracy</a:t>
            </a:r>
          </a:p>
        </p:txBody>
      </p:sp>
      <p:pic>
        <p:nvPicPr>
          <p:cNvPr id="11" name="Picture 10">
            <a:extLst>
              <a:ext uri="{FF2B5EF4-FFF2-40B4-BE49-F238E27FC236}">
                <a16:creationId xmlns:a16="http://schemas.microsoft.com/office/drawing/2014/main" id="{E20EA380-FC21-78A5-F035-EC309F9F83F0}"/>
              </a:ext>
            </a:extLst>
          </p:cNvPr>
          <p:cNvPicPr>
            <a:picLocks noChangeAspect="1"/>
          </p:cNvPicPr>
          <p:nvPr/>
        </p:nvPicPr>
        <p:blipFill>
          <a:blip r:embed="rId2"/>
          <a:stretch>
            <a:fillRect/>
          </a:stretch>
        </p:blipFill>
        <p:spPr>
          <a:xfrm>
            <a:off x="5113544" y="1714500"/>
            <a:ext cx="3752299" cy="2496900"/>
          </a:xfrm>
          <a:prstGeom prst="rect">
            <a:avLst/>
          </a:prstGeom>
        </p:spPr>
      </p:pic>
    </p:spTree>
    <p:extLst>
      <p:ext uri="{BB962C8B-B14F-4D97-AF65-F5344CB8AC3E}">
        <p14:creationId xmlns:p14="http://schemas.microsoft.com/office/powerpoint/2010/main" val="2159615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4" name="Title 3">
            <a:extLst>
              <a:ext uri="{FF2B5EF4-FFF2-40B4-BE49-F238E27FC236}">
                <a16:creationId xmlns:a16="http://schemas.microsoft.com/office/drawing/2014/main" id="{4E971E3A-D0FE-7C8C-EBA1-3C1CADE461D1}"/>
              </a:ext>
            </a:extLst>
          </p:cNvPr>
          <p:cNvSpPr>
            <a:spLocks noGrp="1"/>
          </p:cNvSpPr>
          <p:nvPr>
            <p:ph type="title"/>
          </p:nvPr>
        </p:nvSpPr>
        <p:spPr>
          <a:xfrm>
            <a:off x="228600" y="-757500"/>
            <a:ext cx="6923314" cy="2374028"/>
          </a:xfrm>
        </p:spPr>
        <p:txBody>
          <a:bodyPr/>
          <a:lstStyle/>
          <a:p>
            <a:r>
              <a:rPr lang="en-GB" sz="2000" dirty="0">
                <a:latin typeface="Corbel" panose="020B0503020204020204" pitchFamily="34" charset="0"/>
              </a:rPr>
              <a:t> </a:t>
            </a:r>
            <a:br>
              <a:rPr lang="en-GB" sz="1600" dirty="0">
                <a:latin typeface="Corbel" panose="020B0503020204020204" pitchFamily="34" charset="0"/>
              </a:rPr>
            </a:br>
            <a:endParaRPr lang="en-GB" dirty="0"/>
          </a:p>
        </p:txBody>
      </p:sp>
      <p:sp>
        <p:nvSpPr>
          <p:cNvPr id="7" name="TextBox 6">
            <a:extLst>
              <a:ext uri="{FF2B5EF4-FFF2-40B4-BE49-F238E27FC236}">
                <a16:creationId xmlns:a16="http://schemas.microsoft.com/office/drawing/2014/main" id="{88107F97-7AA6-5E2D-EECD-A18AC405FDF5}"/>
              </a:ext>
            </a:extLst>
          </p:cNvPr>
          <p:cNvSpPr txBox="1"/>
          <p:nvPr/>
        </p:nvSpPr>
        <p:spPr>
          <a:xfrm>
            <a:off x="824593" y="429514"/>
            <a:ext cx="7772400" cy="984885"/>
          </a:xfrm>
          <a:prstGeom prst="rect">
            <a:avLst/>
          </a:prstGeom>
          <a:noFill/>
        </p:spPr>
        <p:txBody>
          <a:bodyPr wrap="square">
            <a:spAutoFit/>
          </a:bodyPr>
          <a:lstStyle/>
          <a:p>
            <a:endParaRPr lang="en-GB" sz="2000" dirty="0">
              <a:latin typeface="Corbel" panose="020B0503020204020204" pitchFamily="34" charset="0"/>
            </a:endParaRPr>
          </a:p>
          <a:p>
            <a:pPr>
              <a:buFont typeface="Arial" charset="0"/>
              <a:buChar char="•"/>
            </a:pPr>
            <a:endParaRPr lang="en-GB" sz="1600" dirty="0">
              <a:latin typeface="Corbel" panose="020B0503020204020204" pitchFamily="34" charset="0"/>
            </a:endParaRPr>
          </a:p>
          <a:p>
            <a:endParaRPr lang="en-GB" sz="1100" dirty="0">
              <a:latin typeface="Corbel" panose="020B0503020204020204" pitchFamily="34" charset="0"/>
            </a:endParaRPr>
          </a:p>
          <a:p>
            <a:endParaRPr lang="en-GB" sz="1100" dirty="0">
              <a:latin typeface="Corbel" panose="020B0503020204020204" pitchFamily="34" charset="0"/>
            </a:endParaRPr>
          </a:p>
        </p:txBody>
      </p:sp>
      <p:sp>
        <p:nvSpPr>
          <p:cNvPr id="23" name="Arrow: Curved Left 22">
            <a:extLst>
              <a:ext uri="{FF2B5EF4-FFF2-40B4-BE49-F238E27FC236}">
                <a16:creationId xmlns:a16="http://schemas.microsoft.com/office/drawing/2014/main" id="{1CED1F77-D150-943B-CEC2-B53194F43C48}"/>
              </a:ext>
            </a:extLst>
          </p:cNvPr>
          <p:cNvSpPr/>
          <p:nvPr/>
        </p:nvSpPr>
        <p:spPr>
          <a:xfrm rot="3446273">
            <a:off x="7063656" y="2948506"/>
            <a:ext cx="1166859" cy="2118952"/>
          </a:xfrm>
          <a:prstGeom prst="curvedLeftArrow">
            <a:avLst>
              <a:gd name="adj1" fmla="val 25000"/>
              <a:gd name="adj2" fmla="val 45843"/>
              <a:gd name="adj3" fmla="val 25000"/>
            </a:avLst>
          </a:prstGeom>
          <a:solidFill>
            <a:schemeClr val="accent5">
              <a:lumMod val="40000"/>
              <a:lumOff val="60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solidFill>
                <a:schemeClr val="tx1"/>
              </a:solidFill>
            </a:endParaRPr>
          </a:p>
        </p:txBody>
      </p:sp>
      <p:pic>
        <p:nvPicPr>
          <p:cNvPr id="44" name="Picture 43">
            <a:extLst>
              <a:ext uri="{FF2B5EF4-FFF2-40B4-BE49-F238E27FC236}">
                <a16:creationId xmlns:a16="http://schemas.microsoft.com/office/drawing/2014/main" id="{E120039C-7DB5-80E7-D8A9-3E5B8E0FAF48}"/>
              </a:ext>
            </a:extLst>
          </p:cNvPr>
          <p:cNvPicPr>
            <a:picLocks noChangeAspect="1"/>
          </p:cNvPicPr>
          <p:nvPr/>
        </p:nvPicPr>
        <p:blipFill>
          <a:blip r:embed="rId3"/>
          <a:stretch>
            <a:fillRect/>
          </a:stretch>
        </p:blipFill>
        <p:spPr>
          <a:xfrm>
            <a:off x="167962" y="362525"/>
            <a:ext cx="8342920" cy="4559303"/>
          </a:xfrm>
          <a:prstGeom prst="rect">
            <a:avLst/>
          </a:prstGeom>
        </p:spPr>
      </p:pic>
      <p:sp>
        <p:nvSpPr>
          <p:cNvPr id="2" name="Oval 1">
            <a:extLst>
              <a:ext uri="{FF2B5EF4-FFF2-40B4-BE49-F238E27FC236}">
                <a16:creationId xmlns:a16="http://schemas.microsoft.com/office/drawing/2014/main" id="{404B1928-50E2-1898-0DA5-8531934912D7}"/>
              </a:ext>
            </a:extLst>
          </p:cNvPr>
          <p:cNvSpPr/>
          <p:nvPr/>
        </p:nvSpPr>
        <p:spPr>
          <a:xfrm>
            <a:off x="1822076" y="4195482"/>
            <a:ext cx="4618064" cy="88771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55665189"/>
      </p:ext>
    </p:extLst>
  </p:cSld>
  <p:clrMapOvr>
    <a:masterClrMapping/>
  </p:clrMapOvr>
</p:sld>
</file>

<file path=ppt/theme/theme1.xml><?xml version="1.0" encoding="utf-8"?>
<a:theme xmlns:a="http://schemas.openxmlformats.org/drawingml/2006/main" name="Brand template">
  <a:themeElements>
    <a:clrScheme name="Simple Light">
      <a:dk1>
        <a:srgbClr val="000000"/>
      </a:dk1>
      <a:lt1>
        <a:srgbClr val="FFFFFF"/>
      </a:lt1>
      <a:dk2>
        <a:srgbClr val="A6A091"/>
      </a:dk2>
      <a:lt2>
        <a:srgbClr val="EEEEEE"/>
      </a:lt2>
      <a:accent1>
        <a:srgbClr val="FD5000"/>
      </a:accent1>
      <a:accent2>
        <a:srgbClr val="FFD200"/>
      </a:accent2>
      <a:accent3>
        <a:srgbClr val="78BF26"/>
      </a:accent3>
      <a:accent4>
        <a:srgbClr val="00C2DE"/>
      </a:accent4>
      <a:accent5>
        <a:srgbClr val="001E82"/>
      </a:accent5>
      <a:accent6>
        <a:srgbClr val="3C0032"/>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CA63354C94E2B439EE32B72D0A4A108" ma:contentTypeVersion="11" ma:contentTypeDescription="Create a new document." ma:contentTypeScope="" ma:versionID="f0430806b989db4614220f6965edb1ff">
  <xsd:schema xmlns:xsd="http://www.w3.org/2001/XMLSchema" xmlns:xs="http://www.w3.org/2001/XMLSchema" xmlns:p="http://schemas.microsoft.com/office/2006/metadata/properties" xmlns:ns3="10b06235-5c5b-4cc3-977d-7885bc7e4356" targetNamespace="http://schemas.microsoft.com/office/2006/metadata/properties" ma:root="true" ma:fieldsID="e1c3f388e95c9ade85df41dda41cce8d" ns3:_="">
    <xsd:import namespace="10b06235-5c5b-4cc3-977d-7885bc7e435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b06235-5c5b-4cc3-977d-7885bc7e43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62596A-579C-4062-8D60-D75C2E6BBB09}">
  <ds:schemaRefs>
    <ds:schemaRef ds:uri="http://schemas.microsoft.com/office/infopath/2007/PartnerControls"/>
    <ds:schemaRef ds:uri="http://schemas.microsoft.com/office/2006/documentManagement/types"/>
    <ds:schemaRef ds:uri="http://purl.org/dc/elements/1.1/"/>
    <ds:schemaRef ds:uri="http://purl.org/dc/dcmitype/"/>
    <ds:schemaRef ds:uri="http://schemas.openxmlformats.org/package/2006/metadata/core-properties"/>
    <ds:schemaRef ds:uri="10b06235-5c5b-4cc3-977d-7885bc7e4356"/>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4085BF2B-468B-456B-9BA8-F7BF492B1102}">
  <ds:schemaRefs>
    <ds:schemaRef ds:uri="http://schemas.microsoft.com/sharepoint/v3/contenttype/forms"/>
  </ds:schemaRefs>
</ds:datastoreItem>
</file>

<file path=customXml/itemProps3.xml><?xml version="1.0" encoding="utf-8"?>
<ds:datastoreItem xmlns:ds="http://schemas.openxmlformats.org/officeDocument/2006/customXml" ds:itemID="{61797398-02E7-4463-881F-9DA5F4A9E8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b06235-5c5b-4cc3-977d-7885bc7e43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2851</TotalTime>
  <Words>857</Words>
  <Application>Microsoft Office PowerPoint</Application>
  <PresentationFormat>On-screen Show (16:9)</PresentationFormat>
  <Paragraphs>51</Paragraphs>
  <Slides>12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Arial</vt:lpstr>
      <vt:lpstr>Corbel</vt:lpstr>
      <vt:lpstr>Wingdings</vt:lpstr>
      <vt:lpstr>Roboto Condensed</vt:lpstr>
      <vt:lpstr>Inter</vt:lpstr>
      <vt:lpstr>Calibri</vt:lpstr>
      <vt:lpstr>Bebas Neue</vt:lpstr>
      <vt:lpstr>Aptos</vt:lpstr>
      <vt:lpstr>Roboto</vt:lpstr>
      <vt:lpstr>Inter SemiBold</vt:lpstr>
      <vt:lpstr>Hind</vt:lpstr>
      <vt:lpstr>Brand template</vt:lpstr>
      <vt:lpstr>         Cuckooing and criminality in the Private Rented Sector      Julie Rugg, University of York      </vt:lpstr>
      <vt:lpstr>PowerPoint Presentation</vt:lpstr>
      <vt:lpstr>PowerPoint Presentation</vt:lpstr>
      <vt:lpstr>PowerPoint Presentation</vt:lpstr>
      <vt:lpstr>PowerPoint Presentation</vt:lpstr>
      <vt:lpstr>Yorkshire and the Humber Region  - 0.5mn people - 15 local authorities and four separate police forces - Range of settlement types: declining coastal; post-industrial urban; large ex-council estates - Pockets of acute deprivation: contains 20 of the 100 most deprived LSOAs [lower super-output areas]; with low-value housing</vt:lpstr>
      <vt:lpstr> </vt:lpstr>
      <vt:lpstr>Hull landlord with ‘vast income’ and ‘70 properties’ gets 11 years for huge cannabis conspiracy</vt:lpstr>
      <vt:lpstr>  </vt:lpstr>
      <vt:lpstr>   Exempt accommodation  - Shared accommodation including support. In 2021, estimated 156,868 people living in exempt accommodation.  - Aimed at individuals including people with extreme vulnerability to harm: care leavers, victims of domestic abuse, refugees, people with mental health problems, people with addictive behaviours, people released from prison  - Accommodation and support often provided by a complicated arrangement between registered providers and landlords: there are multiple examples of poor practice including landlords and staff selling drugs, sexual exploitation and manipulation   - Exempt accommodation in West Midlands is associated with serious crime    </vt:lpstr>
      <vt:lpstr>PowerPoint Presentation</vt:lpstr>
      <vt:lpstr>Cuckooing in the private rented sector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 theme</dc:title>
  <dc:creator>Julie Rugg</dc:creator>
  <cp:lastModifiedBy>Julie Rugg</cp:lastModifiedBy>
  <cp:revision>11</cp:revision>
  <dcterms:modified xsi:type="dcterms:W3CDTF">2024-07-23T18:03:16Z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0x0101006CA63354C94E2B439EE32B72D0A4A108</vt:lpwstr>
  </property>
</Properties>
</file>