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80" r:id="rId5"/>
    <p:sldId id="284" r:id="rId6"/>
    <p:sldId id="278" r:id="rId7"/>
    <p:sldId id="279" r:id="rId8"/>
    <p:sldId id="282" r:id="rId9"/>
    <p:sldId id="281" r:id="rId10"/>
    <p:sldId id="285" r:id="rId11"/>
    <p:sldId id="283" r:id="rId12"/>
    <p:sldId id="27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304FC3-8EA9-46F7-9E1B-C7C7E019618A}" v="21" dt="2024-07-23T09:02:28.5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01" y="3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microsoft.com/office/2016/11/relationships/changesInfo" Target="changesInfos/changesInfo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rren Burton" userId="3b33327762ec7f6a" providerId="LiveId" clId="{64304FC3-8EA9-46F7-9E1B-C7C7E019618A}"/>
    <pc:docChg chg="undo custSel addSld modSld">
      <pc:chgData name="Darren Burton" userId="3b33327762ec7f6a" providerId="LiveId" clId="{64304FC3-8EA9-46F7-9E1B-C7C7E019618A}" dt="2024-07-23T10:04:38.939" v="3257" actId="20577"/>
      <pc:docMkLst>
        <pc:docMk/>
      </pc:docMkLst>
      <pc:sldChg chg="modSp mod">
        <pc:chgData name="Darren Burton" userId="3b33327762ec7f6a" providerId="LiveId" clId="{64304FC3-8EA9-46F7-9E1B-C7C7E019618A}" dt="2024-07-23T10:04:38.939" v="3257" actId="20577"/>
        <pc:sldMkLst>
          <pc:docMk/>
          <pc:sldMk cId="3524919779" sldId="257"/>
        </pc:sldMkLst>
        <pc:spChg chg="mod">
          <ac:chgData name="Darren Burton" userId="3b33327762ec7f6a" providerId="LiveId" clId="{64304FC3-8EA9-46F7-9E1B-C7C7E019618A}" dt="2024-07-23T10:04:38.939" v="3257" actId="20577"/>
          <ac:spMkLst>
            <pc:docMk/>
            <pc:sldMk cId="3524919779" sldId="257"/>
            <ac:spMk id="3" creationId="{D7499D42-CD8F-CCB5-8DA6-8C16F3763053}"/>
          </ac:spMkLst>
        </pc:spChg>
      </pc:sldChg>
      <pc:sldChg chg="addSp delSp modSp mod setBg">
        <pc:chgData name="Darren Burton" userId="3b33327762ec7f6a" providerId="LiveId" clId="{64304FC3-8EA9-46F7-9E1B-C7C7E019618A}" dt="2024-07-22T19:59:01.663" v="10" actId="114"/>
        <pc:sldMkLst>
          <pc:docMk/>
          <pc:sldMk cId="2385272955" sldId="278"/>
        </pc:sldMkLst>
        <pc:spChg chg="mod">
          <ac:chgData name="Darren Burton" userId="3b33327762ec7f6a" providerId="LiveId" clId="{64304FC3-8EA9-46F7-9E1B-C7C7E019618A}" dt="2024-07-22T19:58:31.084" v="5" actId="26606"/>
          <ac:spMkLst>
            <pc:docMk/>
            <pc:sldMk cId="2385272955" sldId="278"/>
            <ac:spMk id="2" creationId="{100261EA-A94A-40BB-0971-6071578C5570}"/>
          </ac:spMkLst>
        </pc:spChg>
        <pc:spChg chg="mod">
          <ac:chgData name="Darren Burton" userId="3b33327762ec7f6a" providerId="LiveId" clId="{64304FC3-8EA9-46F7-9E1B-C7C7E019618A}" dt="2024-07-22T19:59:01.663" v="10" actId="114"/>
          <ac:spMkLst>
            <pc:docMk/>
            <pc:sldMk cId="2385272955" sldId="278"/>
            <ac:spMk id="3" creationId="{180B8A70-2231-40BF-791F-8734A8E85B45}"/>
          </ac:spMkLst>
        </pc:spChg>
        <pc:spChg chg="add del">
          <ac:chgData name="Darren Burton" userId="3b33327762ec7f6a" providerId="LiveId" clId="{64304FC3-8EA9-46F7-9E1B-C7C7E019618A}" dt="2024-07-22T19:58:31.067" v="4" actId="26606"/>
          <ac:spMkLst>
            <pc:docMk/>
            <pc:sldMk cId="2385272955" sldId="278"/>
            <ac:spMk id="1033" creationId="{5A0118C5-4F8D-4CF4-BADD-53FEACC6C42A}"/>
          </ac:spMkLst>
        </pc:spChg>
        <pc:spChg chg="add del">
          <ac:chgData name="Darren Burton" userId="3b33327762ec7f6a" providerId="LiveId" clId="{64304FC3-8EA9-46F7-9E1B-C7C7E019618A}" dt="2024-07-22T19:58:31.067" v="4" actId="26606"/>
          <ac:spMkLst>
            <pc:docMk/>
            <pc:sldMk cId="2385272955" sldId="278"/>
            <ac:spMk id="1039" creationId="{877E3FF1-E4B8-49CB-9DD6-7D2067808FFB}"/>
          </ac:spMkLst>
        </pc:spChg>
        <pc:spChg chg="add del">
          <ac:chgData name="Darren Burton" userId="3b33327762ec7f6a" providerId="LiveId" clId="{64304FC3-8EA9-46F7-9E1B-C7C7E019618A}" dt="2024-07-22T19:58:31.067" v="4" actId="26606"/>
          <ac:spMkLst>
            <pc:docMk/>
            <pc:sldMk cId="2385272955" sldId="278"/>
            <ac:spMk id="1041" creationId="{30BDE8C6-094E-46E6-BD5E-75FAB4F7CAC7}"/>
          </ac:spMkLst>
        </pc:spChg>
        <pc:spChg chg="add">
          <ac:chgData name="Darren Burton" userId="3b33327762ec7f6a" providerId="LiveId" clId="{64304FC3-8EA9-46F7-9E1B-C7C7E019618A}" dt="2024-07-22T19:58:31.084" v="5" actId="26606"/>
          <ac:spMkLst>
            <pc:docMk/>
            <pc:sldMk cId="2385272955" sldId="278"/>
            <ac:spMk id="1050" creationId="{5EF17487-C386-4F99-B5EB-4FD3DF4236B2}"/>
          </ac:spMkLst>
        </pc:spChg>
        <pc:spChg chg="add">
          <ac:chgData name="Darren Burton" userId="3b33327762ec7f6a" providerId="LiveId" clId="{64304FC3-8EA9-46F7-9E1B-C7C7E019618A}" dt="2024-07-22T19:58:31.084" v="5" actId="26606"/>
          <ac:spMkLst>
            <pc:docMk/>
            <pc:sldMk cId="2385272955" sldId="278"/>
            <ac:spMk id="1051" creationId="{A0DE92DF-4769-4DE9-93FD-EE31271850CA}"/>
          </ac:spMkLst>
        </pc:spChg>
        <pc:grpChg chg="add del">
          <ac:chgData name="Darren Burton" userId="3b33327762ec7f6a" providerId="LiveId" clId="{64304FC3-8EA9-46F7-9E1B-C7C7E019618A}" dt="2024-07-22T19:58:31.067" v="4" actId="26606"/>
          <ac:grpSpMkLst>
            <pc:docMk/>
            <pc:sldMk cId="2385272955" sldId="278"/>
            <ac:grpSpMk id="1035" creationId="{5C880D58-0477-47F1-B3CB-4B301794116A}"/>
          </ac:grpSpMkLst>
        </pc:grpChg>
        <pc:grpChg chg="add del">
          <ac:chgData name="Darren Burton" userId="3b33327762ec7f6a" providerId="LiveId" clId="{64304FC3-8EA9-46F7-9E1B-C7C7E019618A}" dt="2024-07-22T19:58:31.067" v="4" actId="26606"/>
          <ac:grpSpMkLst>
            <pc:docMk/>
            <pc:sldMk cId="2385272955" sldId="278"/>
            <ac:grpSpMk id="1043" creationId="{582A903B-6B78-4F0A-B7C9-3D80499020B8}"/>
          </ac:grpSpMkLst>
        </pc:grpChg>
        <pc:picChg chg="add mod">
          <ac:chgData name="Darren Burton" userId="3b33327762ec7f6a" providerId="LiveId" clId="{64304FC3-8EA9-46F7-9E1B-C7C7E019618A}" dt="2024-07-22T19:58:31.084" v="5" actId="26606"/>
          <ac:picMkLst>
            <pc:docMk/>
            <pc:sldMk cId="2385272955" sldId="278"/>
            <ac:picMk id="1026" creationId="{0186FDDB-FB1E-CF4A-66DA-7735C7304297}"/>
          </ac:picMkLst>
        </pc:picChg>
        <pc:picChg chg="add mod ord">
          <ac:chgData name="Darren Burton" userId="3b33327762ec7f6a" providerId="LiveId" clId="{64304FC3-8EA9-46F7-9E1B-C7C7E019618A}" dt="2024-07-22T19:58:31.084" v="5" actId="26606"/>
          <ac:picMkLst>
            <pc:docMk/>
            <pc:sldMk cId="2385272955" sldId="278"/>
            <ac:picMk id="1028" creationId="{533085BF-03A2-AF5D-B19D-FE19F9680558}"/>
          </ac:picMkLst>
        </pc:picChg>
      </pc:sldChg>
      <pc:sldChg chg="addSp delSp modSp new mod setBg">
        <pc:chgData name="Darren Burton" userId="3b33327762ec7f6a" providerId="LiveId" clId="{64304FC3-8EA9-46F7-9E1B-C7C7E019618A}" dt="2024-07-22T21:35:29.942" v="2506" actId="255"/>
        <pc:sldMkLst>
          <pc:docMk/>
          <pc:sldMk cId="1569165391" sldId="279"/>
        </pc:sldMkLst>
        <pc:spChg chg="mod">
          <ac:chgData name="Darren Burton" userId="3b33327762ec7f6a" providerId="LiveId" clId="{64304FC3-8EA9-46F7-9E1B-C7C7E019618A}" dt="2024-07-22T20:52:47.331" v="974" actId="26606"/>
          <ac:spMkLst>
            <pc:docMk/>
            <pc:sldMk cId="1569165391" sldId="279"/>
            <ac:spMk id="2" creationId="{2D8220D1-2390-C69E-3FE9-7BE9AF31C377}"/>
          </ac:spMkLst>
        </pc:spChg>
        <pc:spChg chg="mod ord">
          <ac:chgData name="Darren Burton" userId="3b33327762ec7f6a" providerId="LiveId" clId="{64304FC3-8EA9-46F7-9E1B-C7C7E019618A}" dt="2024-07-22T21:35:29.942" v="2506" actId="255"/>
          <ac:spMkLst>
            <pc:docMk/>
            <pc:sldMk cId="1569165391" sldId="279"/>
            <ac:spMk id="3" creationId="{024B0131-482D-55E0-C27F-4A89547CC46F}"/>
          </ac:spMkLst>
        </pc:spChg>
        <pc:spChg chg="add del">
          <ac:chgData name="Darren Burton" userId="3b33327762ec7f6a" providerId="LiveId" clId="{64304FC3-8EA9-46F7-9E1B-C7C7E019618A}" dt="2024-07-22T20:52:47.283" v="973" actId="26606"/>
          <ac:spMkLst>
            <pc:docMk/>
            <pc:sldMk cId="1569165391" sldId="279"/>
            <ac:spMk id="2059" creationId="{E698F7DB-50DA-4359-AB57-E3DA492A0074}"/>
          </ac:spMkLst>
        </pc:spChg>
        <pc:spChg chg="add del">
          <ac:chgData name="Darren Burton" userId="3b33327762ec7f6a" providerId="LiveId" clId="{64304FC3-8EA9-46F7-9E1B-C7C7E019618A}" dt="2024-07-22T20:52:47.283" v="973" actId="26606"/>
          <ac:spMkLst>
            <pc:docMk/>
            <pc:sldMk cId="1569165391" sldId="279"/>
            <ac:spMk id="2061" creationId="{640B2599-8958-480A-B5BB-A76A74D7084C}"/>
          </ac:spMkLst>
        </pc:spChg>
        <pc:spChg chg="add">
          <ac:chgData name="Darren Burton" userId="3b33327762ec7f6a" providerId="LiveId" clId="{64304FC3-8EA9-46F7-9E1B-C7C7E019618A}" dt="2024-07-22T20:52:47.331" v="974" actId="26606"/>
          <ac:spMkLst>
            <pc:docMk/>
            <pc:sldMk cId="1569165391" sldId="279"/>
            <ac:spMk id="2066" creationId="{9D9CE3C4-25D7-403C-9312-F3B39099D298}"/>
          </ac:spMkLst>
        </pc:spChg>
        <pc:grpChg chg="add">
          <ac:chgData name="Darren Burton" userId="3b33327762ec7f6a" providerId="LiveId" clId="{64304FC3-8EA9-46F7-9E1B-C7C7E019618A}" dt="2024-07-22T20:52:47.331" v="974" actId="26606"/>
          <ac:grpSpMkLst>
            <pc:docMk/>
            <pc:sldMk cId="1569165391" sldId="279"/>
            <ac:grpSpMk id="2067" creationId="{DE51D1B5-E12D-46A1-B0B3-7BAB36C342F8}"/>
          </ac:grpSpMkLst>
        </pc:grpChg>
        <pc:grpChg chg="add">
          <ac:chgData name="Darren Burton" userId="3b33327762ec7f6a" providerId="LiveId" clId="{64304FC3-8EA9-46F7-9E1B-C7C7E019618A}" dt="2024-07-22T20:52:47.331" v="974" actId="26606"/>
          <ac:grpSpMkLst>
            <pc:docMk/>
            <pc:sldMk cId="1569165391" sldId="279"/>
            <ac:grpSpMk id="2071" creationId="{2E56C079-9BED-4728-8FAD-2F9E3A179149}"/>
          </ac:grpSpMkLst>
        </pc:grpChg>
        <pc:grpChg chg="add">
          <ac:chgData name="Darren Burton" userId="3b33327762ec7f6a" providerId="LiveId" clId="{64304FC3-8EA9-46F7-9E1B-C7C7E019618A}" dt="2024-07-22T20:52:47.331" v="974" actId="26606"/>
          <ac:grpSpMkLst>
            <pc:docMk/>
            <pc:sldMk cId="1569165391" sldId="279"/>
            <ac:grpSpMk id="2072" creationId="{51AC3D20-E4ED-49E6-AADF-E32D5427ECD0}"/>
          </ac:grpSpMkLst>
        </pc:grpChg>
        <pc:picChg chg="add mod ord">
          <ac:chgData name="Darren Burton" userId="3b33327762ec7f6a" providerId="LiveId" clId="{64304FC3-8EA9-46F7-9E1B-C7C7E019618A}" dt="2024-07-22T20:52:47.331" v="974" actId="26606"/>
          <ac:picMkLst>
            <pc:docMk/>
            <pc:sldMk cId="1569165391" sldId="279"/>
            <ac:picMk id="2050" creationId="{4AE73B29-FB6A-0D78-C6F4-72EFFE4CEBC6}"/>
          </ac:picMkLst>
        </pc:picChg>
        <pc:picChg chg="add mod ord">
          <ac:chgData name="Darren Burton" userId="3b33327762ec7f6a" providerId="LiveId" clId="{64304FC3-8EA9-46F7-9E1B-C7C7E019618A}" dt="2024-07-22T20:52:47.331" v="974" actId="26606"/>
          <ac:picMkLst>
            <pc:docMk/>
            <pc:sldMk cId="1569165391" sldId="279"/>
            <ac:picMk id="2052" creationId="{46541762-342C-CF7E-F18D-931D423C0B6A}"/>
          </ac:picMkLst>
        </pc:picChg>
        <pc:picChg chg="add mod">
          <ac:chgData name="Darren Burton" userId="3b33327762ec7f6a" providerId="LiveId" clId="{64304FC3-8EA9-46F7-9E1B-C7C7E019618A}" dt="2024-07-22T20:52:47.331" v="974" actId="26606"/>
          <ac:picMkLst>
            <pc:docMk/>
            <pc:sldMk cId="1569165391" sldId="279"/>
            <ac:picMk id="2054" creationId="{64B4EE07-BC63-40EE-856B-96880F02815A}"/>
          </ac:picMkLst>
        </pc:picChg>
      </pc:sldChg>
      <pc:sldChg chg="addSp modSp new mod setBg">
        <pc:chgData name="Darren Burton" userId="3b33327762ec7f6a" providerId="LiveId" clId="{64304FC3-8EA9-46F7-9E1B-C7C7E019618A}" dt="2024-07-22T21:00:41.147" v="1242" actId="27636"/>
        <pc:sldMkLst>
          <pc:docMk/>
          <pc:sldMk cId="3752563165" sldId="280"/>
        </pc:sldMkLst>
        <pc:spChg chg="mod">
          <ac:chgData name="Darren Burton" userId="3b33327762ec7f6a" providerId="LiveId" clId="{64304FC3-8EA9-46F7-9E1B-C7C7E019618A}" dt="2024-07-22T21:00:25.463" v="1239" actId="255"/>
          <ac:spMkLst>
            <pc:docMk/>
            <pc:sldMk cId="3752563165" sldId="280"/>
            <ac:spMk id="2" creationId="{7BA34866-B982-BF81-C2AF-F265F7F99C3B}"/>
          </ac:spMkLst>
        </pc:spChg>
        <pc:spChg chg="mod">
          <ac:chgData name="Darren Burton" userId="3b33327762ec7f6a" providerId="LiveId" clId="{64304FC3-8EA9-46F7-9E1B-C7C7E019618A}" dt="2024-07-22T21:00:41.147" v="1242" actId="27636"/>
          <ac:spMkLst>
            <pc:docMk/>
            <pc:sldMk cId="3752563165" sldId="280"/>
            <ac:spMk id="3" creationId="{4AFC37CD-25CD-2E47-B067-AD47E9A78F42}"/>
          </ac:spMkLst>
        </pc:spChg>
        <pc:spChg chg="add">
          <ac:chgData name="Darren Burton" userId="3b33327762ec7f6a" providerId="LiveId" clId="{64304FC3-8EA9-46F7-9E1B-C7C7E019618A}" dt="2024-07-22T21:00:09.432" v="1238" actId="26606"/>
          <ac:spMkLst>
            <pc:docMk/>
            <pc:sldMk cId="3752563165" sldId="280"/>
            <ac:spMk id="3081" creationId="{99F1FFA9-D672-408C-9220-ADEEC6ABDD09}"/>
          </ac:spMkLst>
        </pc:spChg>
        <pc:picChg chg="add mod">
          <ac:chgData name="Darren Burton" userId="3b33327762ec7f6a" providerId="LiveId" clId="{64304FC3-8EA9-46F7-9E1B-C7C7E019618A}" dt="2024-07-22T21:00:09.432" v="1238" actId="26606"/>
          <ac:picMkLst>
            <pc:docMk/>
            <pc:sldMk cId="3752563165" sldId="280"/>
            <ac:picMk id="3074" creationId="{76D01324-59F8-5A31-1564-BABA7F15E8E1}"/>
          </ac:picMkLst>
        </pc:picChg>
        <pc:picChg chg="add mod">
          <ac:chgData name="Darren Burton" userId="3b33327762ec7f6a" providerId="LiveId" clId="{64304FC3-8EA9-46F7-9E1B-C7C7E019618A}" dt="2024-07-22T21:00:09.432" v="1238" actId="26606"/>
          <ac:picMkLst>
            <pc:docMk/>
            <pc:sldMk cId="3752563165" sldId="280"/>
            <ac:picMk id="3076" creationId="{131384FF-0647-670A-3966-6BFFAC28417F}"/>
          </ac:picMkLst>
        </pc:picChg>
      </pc:sldChg>
      <pc:sldChg chg="addSp modSp new mod setBg">
        <pc:chgData name="Darren Burton" userId="3b33327762ec7f6a" providerId="LiveId" clId="{64304FC3-8EA9-46F7-9E1B-C7C7E019618A}" dt="2024-07-22T21:41:52.282" v="2693" actId="20577"/>
        <pc:sldMkLst>
          <pc:docMk/>
          <pc:sldMk cId="2172573281" sldId="281"/>
        </pc:sldMkLst>
        <pc:spChg chg="mod">
          <ac:chgData name="Darren Burton" userId="3b33327762ec7f6a" providerId="LiveId" clId="{64304FC3-8EA9-46F7-9E1B-C7C7E019618A}" dt="2024-07-22T21:08:57.878" v="1599" actId="113"/>
          <ac:spMkLst>
            <pc:docMk/>
            <pc:sldMk cId="2172573281" sldId="281"/>
            <ac:spMk id="2" creationId="{D34E3A71-81EA-6783-9492-D590815A7A00}"/>
          </ac:spMkLst>
        </pc:spChg>
        <pc:spChg chg="mod">
          <ac:chgData name="Darren Burton" userId="3b33327762ec7f6a" providerId="LiveId" clId="{64304FC3-8EA9-46F7-9E1B-C7C7E019618A}" dt="2024-07-22T21:41:52.282" v="2693" actId="20577"/>
          <ac:spMkLst>
            <pc:docMk/>
            <pc:sldMk cId="2172573281" sldId="281"/>
            <ac:spMk id="3" creationId="{27DF9E99-4304-197B-ACDF-3F74DD693519}"/>
          </ac:spMkLst>
        </pc:spChg>
        <pc:spChg chg="add">
          <ac:chgData name="Darren Burton" userId="3b33327762ec7f6a" providerId="LiveId" clId="{64304FC3-8EA9-46F7-9E1B-C7C7E019618A}" dt="2024-07-22T21:07:48.512" v="1575" actId="26606"/>
          <ac:spMkLst>
            <pc:docMk/>
            <pc:sldMk cId="2172573281" sldId="281"/>
            <ac:spMk id="4105" creationId="{5EF17487-C386-4F99-B5EB-4FD3DF4236B2}"/>
          </ac:spMkLst>
        </pc:spChg>
        <pc:spChg chg="add">
          <ac:chgData name="Darren Burton" userId="3b33327762ec7f6a" providerId="LiveId" clId="{64304FC3-8EA9-46F7-9E1B-C7C7E019618A}" dt="2024-07-22T21:07:48.512" v="1575" actId="26606"/>
          <ac:spMkLst>
            <pc:docMk/>
            <pc:sldMk cId="2172573281" sldId="281"/>
            <ac:spMk id="4107" creationId="{A0DE92DF-4769-4DE9-93FD-EE31271850CA}"/>
          </ac:spMkLst>
        </pc:spChg>
        <pc:picChg chg="add mod">
          <ac:chgData name="Darren Burton" userId="3b33327762ec7f6a" providerId="LiveId" clId="{64304FC3-8EA9-46F7-9E1B-C7C7E019618A}" dt="2024-07-22T21:07:48.512" v="1575" actId="26606"/>
          <ac:picMkLst>
            <pc:docMk/>
            <pc:sldMk cId="2172573281" sldId="281"/>
            <ac:picMk id="4098" creationId="{0BA09584-E9E2-B6B7-EBD2-BC65353E426C}"/>
          </ac:picMkLst>
        </pc:picChg>
        <pc:picChg chg="add mod">
          <ac:chgData name="Darren Burton" userId="3b33327762ec7f6a" providerId="LiveId" clId="{64304FC3-8EA9-46F7-9E1B-C7C7E019618A}" dt="2024-07-22T21:07:48.512" v="1575" actId="26606"/>
          <ac:picMkLst>
            <pc:docMk/>
            <pc:sldMk cId="2172573281" sldId="281"/>
            <ac:picMk id="4100" creationId="{96F7CE8D-190C-978C-4A23-7E100303F302}"/>
          </ac:picMkLst>
        </pc:picChg>
      </pc:sldChg>
      <pc:sldChg chg="addSp modSp new mod setBg">
        <pc:chgData name="Darren Burton" userId="3b33327762ec7f6a" providerId="LiveId" clId="{64304FC3-8EA9-46F7-9E1B-C7C7E019618A}" dt="2024-07-22T21:18:57.084" v="2070" actId="14100"/>
        <pc:sldMkLst>
          <pc:docMk/>
          <pc:sldMk cId="2403104382" sldId="282"/>
        </pc:sldMkLst>
        <pc:spChg chg="mod">
          <ac:chgData name="Darren Burton" userId="3b33327762ec7f6a" providerId="LiveId" clId="{64304FC3-8EA9-46F7-9E1B-C7C7E019618A}" dt="2024-07-22T21:18:29.086" v="2067" actId="26606"/>
          <ac:spMkLst>
            <pc:docMk/>
            <pc:sldMk cId="2403104382" sldId="282"/>
            <ac:spMk id="2" creationId="{B617C3BD-3D3C-7195-E27F-080911F6DFED}"/>
          </ac:spMkLst>
        </pc:spChg>
        <pc:spChg chg="mod ord">
          <ac:chgData name="Darren Burton" userId="3b33327762ec7f6a" providerId="LiveId" clId="{64304FC3-8EA9-46F7-9E1B-C7C7E019618A}" dt="2024-07-22T21:18:57.084" v="2070" actId="14100"/>
          <ac:spMkLst>
            <pc:docMk/>
            <pc:sldMk cId="2403104382" sldId="282"/>
            <ac:spMk id="3" creationId="{AD116989-2085-3215-497D-7142441257A6}"/>
          </ac:spMkLst>
        </pc:spChg>
        <pc:spChg chg="add">
          <ac:chgData name="Darren Burton" userId="3b33327762ec7f6a" providerId="LiveId" clId="{64304FC3-8EA9-46F7-9E1B-C7C7E019618A}" dt="2024-07-22T21:18:29.086" v="2067" actId="26606"/>
          <ac:spMkLst>
            <pc:docMk/>
            <pc:sldMk cId="2403104382" sldId="282"/>
            <ac:spMk id="5129" creationId="{A2679492-7988-4050-9056-542444452411}"/>
          </ac:spMkLst>
        </pc:spChg>
        <pc:spChg chg="add">
          <ac:chgData name="Darren Burton" userId="3b33327762ec7f6a" providerId="LiveId" clId="{64304FC3-8EA9-46F7-9E1B-C7C7E019618A}" dt="2024-07-22T21:18:29.086" v="2067" actId="26606"/>
          <ac:spMkLst>
            <pc:docMk/>
            <pc:sldMk cId="2403104382" sldId="282"/>
            <ac:spMk id="5131" creationId="{B091B163-7D61-4891-ABCF-5C13D9C418D0}"/>
          </ac:spMkLst>
        </pc:spChg>
        <pc:picChg chg="add mod ord">
          <ac:chgData name="Darren Burton" userId="3b33327762ec7f6a" providerId="LiveId" clId="{64304FC3-8EA9-46F7-9E1B-C7C7E019618A}" dt="2024-07-22T21:18:29.086" v="2067" actId="26606"/>
          <ac:picMkLst>
            <pc:docMk/>
            <pc:sldMk cId="2403104382" sldId="282"/>
            <ac:picMk id="5122" creationId="{C5EE78B5-7369-54BC-64C9-400C929113FC}"/>
          </ac:picMkLst>
        </pc:picChg>
        <pc:picChg chg="add mod">
          <ac:chgData name="Darren Burton" userId="3b33327762ec7f6a" providerId="LiveId" clId="{64304FC3-8EA9-46F7-9E1B-C7C7E019618A}" dt="2024-07-22T21:18:29.086" v="2067" actId="26606"/>
          <ac:picMkLst>
            <pc:docMk/>
            <pc:sldMk cId="2403104382" sldId="282"/>
            <ac:picMk id="5124" creationId="{FAD29B88-D859-5A1B-F452-54B5F40C0201}"/>
          </ac:picMkLst>
        </pc:picChg>
        <pc:cxnChg chg="add">
          <ac:chgData name="Darren Burton" userId="3b33327762ec7f6a" providerId="LiveId" clId="{64304FC3-8EA9-46F7-9E1B-C7C7E019618A}" dt="2024-07-22T21:18:29.086" v="2067" actId="26606"/>
          <ac:cxnSpMkLst>
            <pc:docMk/>
            <pc:sldMk cId="2403104382" sldId="282"/>
            <ac:cxnSpMk id="5133" creationId="{C49DA8F6-BCC1-4447-B54C-57856834B94B}"/>
          </ac:cxnSpMkLst>
        </pc:cxnChg>
      </pc:sldChg>
      <pc:sldChg chg="addSp delSp modSp new mod setBg">
        <pc:chgData name="Darren Burton" userId="3b33327762ec7f6a" providerId="LiveId" clId="{64304FC3-8EA9-46F7-9E1B-C7C7E019618A}" dt="2024-07-22T21:33:04.229" v="2500" actId="26606"/>
        <pc:sldMkLst>
          <pc:docMk/>
          <pc:sldMk cId="99476625" sldId="283"/>
        </pc:sldMkLst>
        <pc:spChg chg="mod">
          <ac:chgData name="Darren Burton" userId="3b33327762ec7f6a" providerId="LiveId" clId="{64304FC3-8EA9-46F7-9E1B-C7C7E019618A}" dt="2024-07-22T21:32:30.035" v="2498" actId="26606"/>
          <ac:spMkLst>
            <pc:docMk/>
            <pc:sldMk cId="99476625" sldId="283"/>
            <ac:spMk id="2" creationId="{A98A9BC3-DAEA-0BF8-4174-179AB29898C2}"/>
          </ac:spMkLst>
        </pc:spChg>
        <pc:spChg chg="mod">
          <ac:chgData name="Darren Burton" userId="3b33327762ec7f6a" providerId="LiveId" clId="{64304FC3-8EA9-46F7-9E1B-C7C7E019618A}" dt="2024-07-22T21:32:30.035" v="2498" actId="26606"/>
          <ac:spMkLst>
            <pc:docMk/>
            <pc:sldMk cId="99476625" sldId="283"/>
            <ac:spMk id="3" creationId="{27CB3D3A-A3A1-5C2E-D9DF-5CF6E12DFDB7}"/>
          </ac:spMkLst>
        </pc:spChg>
        <pc:spChg chg="add del">
          <ac:chgData name="Darren Burton" userId="3b33327762ec7f6a" providerId="LiveId" clId="{64304FC3-8EA9-46F7-9E1B-C7C7E019618A}" dt="2024-07-22T21:33:04.229" v="2500" actId="26606"/>
          <ac:spMkLst>
            <pc:docMk/>
            <pc:sldMk cId="99476625" sldId="283"/>
            <ac:spMk id="6153" creationId="{352BEC0E-22F8-46D0-9632-375DB541B06C}"/>
          </ac:spMkLst>
        </pc:spChg>
        <pc:spChg chg="add del">
          <ac:chgData name="Darren Burton" userId="3b33327762ec7f6a" providerId="LiveId" clId="{64304FC3-8EA9-46F7-9E1B-C7C7E019618A}" dt="2024-07-22T21:33:04.229" v="2500" actId="26606"/>
          <ac:spMkLst>
            <pc:docMk/>
            <pc:sldMk cId="99476625" sldId="283"/>
            <ac:spMk id="6155" creationId="{3FCFB1DE-0B7E-48CC-BA90-B2AB0889F9D6}"/>
          </ac:spMkLst>
        </pc:spChg>
        <pc:spChg chg="add">
          <ac:chgData name="Darren Burton" userId="3b33327762ec7f6a" providerId="LiveId" clId="{64304FC3-8EA9-46F7-9E1B-C7C7E019618A}" dt="2024-07-22T21:33:04.229" v="2500" actId="26606"/>
          <ac:spMkLst>
            <pc:docMk/>
            <pc:sldMk cId="99476625" sldId="283"/>
            <ac:spMk id="6157" creationId="{352BEC0E-22F8-46D0-9632-375DB541B06C}"/>
          </ac:spMkLst>
        </pc:spChg>
        <pc:spChg chg="add del">
          <ac:chgData name="Darren Burton" userId="3b33327762ec7f6a" providerId="LiveId" clId="{64304FC3-8EA9-46F7-9E1B-C7C7E019618A}" dt="2024-07-22T21:32:30.035" v="2498" actId="26606"/>
          <ac:spMkLst>
            <pc:docMk/>
            <pc:sldMk cId="99476625" sldId="283"/>
            <ac:spMk id="6160" creationId="{99F1FFA9-D672-408C-9220-ADEEC6ABDD09}"/>
          </ac:spMkLst>
        </pc:spChg>
        <pc:spChg chg="add">
          <ac:chgData name="Darren Burton" userId="3b33327762ec7f6a" providerId="LiveId" clId="{64304FC3-8EA9-46F7-9E1B-C7C7E019618A}" dt="2024-07-22T21:33:04.229" v="2500" actId="26606"/>
          <ac:spMkLst>
            <pc:docMk/>
            <pc:sldMk cId="99476625" sldId="283"/>
            <ac:spMk id="6162" creationId="{3FCFB1DE-0B7E-48CC-BA90-B2AB0889F9D6}"/>
          </ac:spMkLst>
        </pc:spChg>
        <pc:picChg chg="add del mod">
          <ac:chgData name="Darren Burton" userId="3b33327762ec7f6a" providerId="LiveId" clId="{64304FC3-8EA9-46F7-9E1B-C7C7E019618A}" dt="2024-07-22T21:31:05.708" v="2495" actId="478"/>
          <ac:picMkLst>
            <pc:docMk/>
            <pc:sldMk cId="99476625" sldId="283"/>
            <ac:picMk id="6146" creationId="{71E83594-20F5-9424-867D-3B2C8B098FBF}"/>
          </ac:picMkLst>
        </pc:picChg>
        <pc:picChg chg="add mod ord">
          <ac:chgData name="Darren Burton" userId="3b33327762ec7f6a" providerId="LiveId" clId="{64304FC3-8EA9-46F7-9E1B-C7C7E019618A}" dt="2024-07-22T21:33:04.229" v="2500" actId="26606"/>
          <ac:picMkLst>
            <pc:docMk/>
            <pc:sldMk cId="99476625" sldId="283"/>
            <ac:picMk id="6148" creationId="{14229791-651F-6AF3-1830-75019C45F2FD}"/>
          </ac:picMkLst>
        </pc:picChg>
        <pc:picChg chg="add mod">
          <ac:chgData name="Darren Burton" userId="3b33327762ec7f6a" providerId="LiveId" clId="{64304FC3-8EA9-46F7-9E1B-C7C7E019618A}" dt="2024-07-22T21:32:30.035" v="2498" actId="26606"/>
          <ac:picMkLst>
            <pc:docMk/>
            <pc:sldMk cId="99476625" sldId="283"/>
            <ac:picMk id="6150" creationId="{E1B04D31-E199-CCFB-95FD-20E3AAE50BC1}"/>
          </ac:picMkLst>
        </pc:picChg>
        <pc:picChg chg="add mod">
          <ac:chgData name="Darren Burton" userId="3b33327762ec7f6a" providerId="LiveId" clId="{64304FC3-8EA9-46F7-9E1B-C7C7E019618A}" dt="2024-07-22T21:33:04.229" v="2500" actId="26606"/>
          <ac:picMkLst>
            <pc:docMk/>
            <pc:sldMk cId="99476625" sldId="283"/>
            <ac:picMk id="6152" creationId="{14A1149D-18B6-4BAD-71D3-079BA0481799}"/>
          </ac:picMkLst>
        </pc:picChg>
      </pc:sldChg>
      <pc:sldChg chg="addSp modSp new mod setBg">
        <pc:chgData name="Darren Burton" userId="3b33327762ec7f6a" providerId="LiveId" clId="{64304FC3-8EA9-46F7-9E1B-C7C7E019618A}" dt="2024-07-22T22:24:15.860" v="3198" actId="113"/>
        <pc:sldMkLst>
          <pc:docMk/>
          <pc:sldMk cId="2643374169" sldId="284"/>
        </pc:sldMkLst>
        <pc:spChg chg="mod">
          <ac:chgData name="Darren Burton" userId="3b33327762ec7f6a" providerId="LiveId" clId="{64304FC3-8EA9-46F7-9E1B-C7C7E019618A}" dt="2024-07-22T22:24:15.860" v="3198" actId="113"/>
          <ac:spMkLst>
            <pc:docMk/>
            <pc:sldMk cId="2643374169" sldId="284"/>
            <ac:spMk id="2" creationId="{86324458-E158-9D56-3398-F6F27AE9737E}"/>
          </ac:spMkLst>
        </pc:spChg>
        <pc:spChg chg="mod">
          <ac:chgData name="Darren Burton" userId="3b33327762ec7f6a" providerId="LiveId" clId="{64304FC3-8EA9-46F7-9E1B-C7C7E019618A}" dt="2024-07-22T22:23:59.851" v="3197" actId="26606"/>
          <ac:spMkLst>
            <pc:docMk/>
            <pc:sldMk cId="2643374169" sldId="284"/>
            <ac:spMk id="3" creationId="{1D68F18A-FA75-4129-20A9-71397B56DD57}"/>
          </ac:spMkLst>
        </pc:spChg>
        <pc:spChg chg="add">
          <ac:chgData name="Darren Burton" userId="3b33327762ec7f6a" providerId="LiveId" clId="{64304FC3-8EA9-46F7-9E1B-C7C7E019618A}" dt="2024-07-22T22:23:59.851" v="3197" actId="26606"/>
          <ac:spMkLst>
            <pc:docMk/>
            <pc:sldMk cId="2643374169" sldId="284"/>
            <ac:spMk id="7177" creationId="{0D7B6173-1D58-48E2-83CF-37350F315F75}"/>
          </ac:spMkLst>
        </pc:spChg>
        <pc:spChg chg="add">
          <ac:chgData name="Darren Burton" userId="3b33327762ec7f6a" providerId="LiveId" clId="{64304FC3-8EA9-46F7-9E1B-C7C7E019618A}" dt="2024-07-22T22:23:59.851" v="3197" actId="26606"/>
          <ac:spMkLst>
            <pc:docMk/>
            <pc:sldMk cId="2643374169" sldId="284"/>
            <ac:spMk id="7179" creationId="{8B068B58-6F94-4AFF-A8A7-18573884D6CD}"/>
          </ac:spMkLst>
        </pc:spChg>
        <pc:spChg chg="add">
          <ac:chgData name="Darren Burton" userId="3b33327762ec7f6a" providerId="LiveId" clId="{64304FC3-8EA9-46F7-9E1B-C7C7E019618A}" dt="2024-07-22T22:23:59.851" v="3197" actId="26606"/>
          <ac:spMkLst>
            <pc:docMk/>
            <pc:sldMk cId="2643374169" sldId="284"/>
            <ac:spMk id="7183" creationId="{21BDEC81-16A7-4451-B893-C15000083B77}"/>
          </ac:spMkLst>
        </pc:spChg>
        <pc:spChg chg="add">
          <ac:chgData name="Darren Burton" userId="3b33327762ec7f6a" providerId="LiveId" clId="{64304FC3-8EA9-46F7-9E1B-C7C7E019618A}" dt="2024-07-22T22:23:59.851" v="3197" actId="26606"/>
          <ac:spMkLst>
            <pc:docMk/>
            <pc:sldMk cId="2643374169" sldId="284"/>
            <ac:spMk id="7185" creationId="{BE5B028C-7535-45E5-9D2C-32C50D0E0E43}"/>
          </ac:spMkLst>
        </pc:spChg>
        <pc:picChg chg="add mod ord">
          <ac:chgData name="Darren Burton" userId="3b33327762ec7f6a" providerId="LiveId" clId="{64304FC3-8EA9-46F7-9E1B-C7C7E019618A}" dt="2024-07-22T22:23:59.851" v="3197" actId="26606"/>
          <ac:picMkLst>
            <pc:docMk/>
            <pc:sldMk cId="2643374169" sldId="284"/>
            <ac:picMk id="7170" creationId="{5E4607DD-E0BB-4147-FB34-44E6DC505029}"/>
          </ac:picMkLst>
        </pc:picChg>
        <pc:picChg chg="add mod">
          <ac:chgData name="Darren Burton" userId="3b33327762ec7f6a" providerId="LiveId" clId="{64304FC3-8EA9-46F7-9E1B-C7C7E019618A}" dt="2024-07-22T22:23:59.851" v="3197" actId="26606"/>
          <ac:picMkLst>
            <pc:docMk/>
            <pc:sldMk cId="2643374169" sldId="284"/>
            <ac:picMk id="7172" creationId="{50DE08A9-D012-B14E-A30E-9B01F5EFD69A}"/>
          </ac:picMkLst>
        </pc:picChg>
        <pc:picChg chg="add">
          <ac:chgData name="Darren Burton" userId="3b33327762ec7f6a" providerId="LiveId" clId="{64304FC3-8EA9-46F7-9E1B-C7C7E019618A}" dt="2024-07-22T22:23:59.851" v="3197" actId="26606"/>
          <ac:picMkLst>
            <pc:docMk/>
            <pc:sldMk cId="2643374169" sldId="284"/>
            <ac:picMk id="7181" creationId="{B0DAC8FB-A162-44E3-A606-C855A03A5B09}"/>
          </ac:picMkLst>
        </pc:picChg>
      </pc:sldChg>
      <pc:sldChg chg="addSp delSp modSp new mod setBg">
        <pc:chgData name="Darren Burton" userId="3b33327762ec7f6a" providerId="LiveId" clId="{64304FC3-8EA9-46F7-9E1B-C7C7E019618A}" dt="2024-07-23T09:03:10.622" v="3223" actId="26606"/>
        <pc:sldMkLst>
          <pc:docMk/>
          <pc:sldMk cId="911933144" sldId="285"/>
        </pc:sldMkLst>
        <pc:spChg chg="mod">
          <ac:chgData name="Darren Burton" userId="3b33327762ec7f6a" providerId="LiveId" clId="{64304FC3-8EA9-46F7-9E1B-C7C7E019618A}" dt="2024-07-23T09:03:10.622" v="3223" actId="26606"/>
          <ac:spMkLst>
            <pc:docMk/>
            <pc:sldMk cId="911933144" sldId="285"/>
            <ac:spMk id="2" creationId="{E051064D-155C-43C0-72E5-C1B1618BCFF5}"/>
          </ac:spMkLst>
        </pc:spChg>
        <pc:spChg chg="del">
          <ac:chgData name="Darren Burton" userId="3b33327762ec7f6a" providerId="LiveId" clId="{64304FC3-8EA9-46F7-9E1B-C7C7E019618A}" dt="2024-07-23T09:01:31.562" v="3221"/>
          <ac:spMkLst>
            <pc:docMk/>
            <pc:sldMk cId="911933144" sldId="285"/>
            <ac:spMk id="3" creationId="{298E925B-11FA-02AD-6898-604065CF0046}"/>
          </ac:spMkLst>
        </pc:spChg>
        <pc:picChg chg="add mod ord">
          <ac:chgData name="Darren Burton" userId="3b33327762ec7f6a" providerId="LiveId" clId="{64304FC3-8EA9-46F7-9E1B-C7C7E019618A}" dt="2024-07-23T09:03:10.622" v="3223" actId="26606"/>
          <ac:picMkLst>
            <pc:docMk/>
            <pc:sldMk cId="911933144" sldId="285"/>
            <ac:picMk id="1026" creationId="{378A5F8B-B048-D063-0534-93330FF76A42}"/>
          </ac:picMkLst>
        </pc:picChg>
        <pc:picChg chg="add mod">
          <ac:chgData name="Darren Burton" userId="3b33327762ec7f6a" providerId="LiveId" clId="{64304FC3-8EA9-46F7-9E1B-C7C7E019618A}" dt="2024-07-23T09:03:10.622" v="3223" actId="26606"/>
          <ac:picMkLst>
            <pc:docMk/>
            <pc:sldMk cId="911933144" sldId="285"/>
            <ac:picMk id="1028" creationId="{082F1991-28A0-30DC-8468-5D001673FA00}"/>
          </ac:picMkLst>
        </pc:picChg>
        <pc:cxnChg chg="add">
          <ac:chgData name="Darren Burton" userId="3b33327762ec7f6a" providerId="LiveId" clId="{64304FC3-8EA9-46F7-9E1B-C7C7E019618A}" dt="2024-07-23T09:03:10.622" v="3223" actId="26606"/>
          <ac:cxnSpMkLst>
            <pc:docMk/>
            <pc:sldMk cId="911933144" sldId="285"/>
            <ac:cxnSpMk id="1033" creationId="{7667AA61-5C27-F30F-D229-06CBE5709F33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63C2C-CA7F-A578-9920-95FAAAA8C7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7179D4-8934-7757-F4F5-D47B5EFD3B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057C6C-0ABF-A3AB-7000-18D85C7D6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CC615-CDEC-4969-B863-81BA95E6E5E2}" type="datetimeFigureOut">
              <a:rPr lang="en-GB" smtClean="0"/>
              <a:t>23/07/2024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37BEDF-F6C9-787D-0087-C42CE58EE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47AB50-D530-61D8-EC40-CE223A0F7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7B790-CEEE-4CC1-A400-07741400D9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7185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9B4EA-397F-42E8-8291-267A326175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6ACE16-5809-2949-4D5F-38DC5F0A50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C91AA3-25D8-FCFE-AE7E-43472CFEB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CC615-CDEC-4969-B863-81BA95E6E5E2}" type="datetimeFigureOut">
              <a:rPr lang="en-GB" smtClean="0"/>
              <a:t>23/07/2024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17CCF9-B8EE-0CFF-9D9F-CDB75206A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F5DE13-5D0E-1498-DB3D-07D046D5D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7B790-CEEE-4CC1-A400-07741400D9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0889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2525C8B-D734-1194-8C96-E7E1C33F4E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46A1DA-EA33-B8B3-21AE-312909FB8A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541E06-B604-950E-85AE-FDB21A814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CC615-CDEC-4969-B863-81BA95E6E5E2}" type="datetimeFigureOut">
              <a:rPr lang="en-GB" smtClean="0"/>
              <a:t>23/07/2024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B2F73D-BF71-A93C-B71E-8994D20FA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6FAFA9-BD54-95CA-2535-247FE9EEC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7B790-CEEE-4CC1-A400-07741400D9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06111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A25AD-030F-DA22-A4E8-03601EFDC3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532BDD-0907-7465-3298-7C6FE5B206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74980C-39D9-5D0E-0945-73DFD3D0F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E3E88-A54F-4C11-BDB9-A02E5C352BA0}" type="datetimeFigureOut">
              <a:rPr lang="en-GB" smtClean="0"/>
              <a:t>23/07/2024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6CD5AC-65EB-5384-4DEA-47CF18FA3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AED51D-2CD3-2DD3-F946-498E9B166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AB9B3-08E3-4471-A9D0-929DC5119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6395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514B0-DAAC-A8C7-B903-E8C117F4B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85EB26-53DA-578A-D0B8-CE50AC4D85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BA681B-78E5-CAF5-3B96-6ADF78217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E3E88-A54F-4C11-BDB9-A02E5C352BA0}" type="datetimeFigureOut">
              <a:rPr lang="en-GB" smtClean="0"/>
              <a:t>23/07/2024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E30769-FC94-C252-3D8F-D1FE2BB48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284BDB-10FA-6BC0-14CA-FE7115737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AB9B3-08E3-4471-A9D0-929DC5119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85758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7A5A70-27E1-18E2-E564-485BF1C2B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650D18-5E96-D7D8-12FE-E51C364A2E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1025B6-D4F6-4AC4-218D-21BEADA93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E3E88-A54F-4C11-BDB9-A02E5C352BA0}" type="datetimeFigureOut">
              <a:rPr lang="en-GB" smtClean="0"/>
              <a:t>23/07/2024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B9E7CA-8A15-A42B-7135-3614165D5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209F05-82FF-EEE0-2ABB-4E20A7C2C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AB9B3-08E3-4471-A9D0-929DC5119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99725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6B95E-B58F-53C6-6DC4-B630A70EC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807E59-1EB7-0DF4-84A7-FEA75C6065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19ABD6-DB22-72BE-DED6-FBCE940754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2F2883-F07A-52FD-E8C6-CDA7BB8C4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E3E88-A54F-4C11-BDB9-A02E5C352BA0}" type="datetimeFigureOut">
              <a:rPr lang="en-GB" smtClean="0"/>
              <a:t>23/07/2024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082A69-0396-197F-B762-71E8A9C55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DB573D-F833-714E-12DB-C196DA21E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AB9B3-08E3-4471-A9D0-929DC5119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08429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B6D57-AC8F-0487-3CE8-144962288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F4B497-2B32-FF15-9E70-EAA60ED0F4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70345F-C476-F22A-4D26-7B574B80B4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B9CB882-9C3E-3A20-EFDD-1012971F36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3669A4-EDCD-A3FB-B722-A55E736A9B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4D2D2E2-E87D-759E-41BB-20A95465C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E3E88-A54F-4C11-BDB9-A02E5C352BA0}" type="datetimeFigureOut">
              <a:rPr lang="en-GB" smtClean="0"/>
              <a:t>23/07/2024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843FE18-C1DD-F6A2-3FC8-8B2F30376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0A8F781-8FC3-8B6B-C5A2-56486C849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AB9B3-08E3-4471-A9D0-929DC5119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2913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2C3E5F-C781-A0AE-A029-AEA38BC9F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287C78-C000-6AFF-3D4B-9C5993B84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E3E88-A54F-4C11-BDB9-A02E5C352BA0}" type="datetimeFigureOut">
              <a:rPr lang="en-GB" smtClean="0"/>
              <a:t>23/07/2024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38B53C-D36B-1A31-8CE7-D00A814BC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9EBAB7-6A56-2152-21CF-2923778D0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AB9B3-08E3-4471-A9D0-929DC5119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9776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7E26A6-3F04-B4B5-7EE2-31838838D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E3E88-A54F-4C11-BDB9-A02E5C352BA0}" type="datetimeFigureOut">
              <a:rPr lang="en-GB" smtClean="0"/>
              <a:t>23/07/2024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31C0F0-9E95-A453-BDA3-61909A95C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957705-7EB6-9B1F-D29B-D7C9F059D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AB9B3-08E3-4471-A9D0-929DC5119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67719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AFDC1-F36F-9D84-CB17-2939D1B268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4AA6C4-47A4-58F9-B552-657198BCC1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9445D2-EA63-DBC7-143B-3A5407131E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F41F80-86E7-6072-0BC9-1D66B9317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E3E88-A54F-4C11-BDB9-A02E5C352BA0}" type="datetimeFigureOut">
              <a:rPr lang="en-GB" smtClean="0"/>
              <a:t>23/07/2024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B22C8E-BE3C-ACDF-FFDD-29A968B75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A2A0C7-EDF0-A75B-C76B-0EB7D3232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AB9B3-08E3-4471-A9D0-929DC5119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8013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74165-2824-2E85-5F58-9F1E5245F5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E20C48-CD45-52B7-E3A0-42588D8B28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D0291B-750C-143C-2F2C-59D2F7D46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CC615-CDEC-4969-B863-81BA95E6E5E2}" type="datetimeFigureOut">
              <a:rPr lang="en-GB" smtClean="0"/>
              <a:t>23/07/2024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DFA61C-1280-EF88-BC6B-33C7FAB18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EAC551-CE9C-6902-9335-B0EA71570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7B790-CEEE-4CC1-A400-07741400D9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05301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59D919-9180-C5B1-1026-66296E7BA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C6BC25-CE21-CD48-B7DF-0D3520C51C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1616B6-9518-C4F3-2032-1C974C7DE1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9EAF00-13B2-ED65-79D0-14E9D3F6B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E3E88-A54F-4C11-BDB9-A02E5C352BA0}" type="datetimeFigureOut">
              <a:rPr lang="en-GB" smtClean="0"/>
              <a:t>23/07/2024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A76499-0E67-431F-5D61-5A457AA52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46D8F6-0270-7028-BA2C-808DB35A6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AB9B3-08E3-4471-A9D0-929DC5119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72583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FEA9B-0D8D-64AD-93B6-F08DFDFCF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6E0E78-9384-8494-70CA-41C8484CD6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68456A-7103-86D6-DF6E-1E2297D88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E3E88-A54F-4C11-BDB9-A02E5C352BA0}" type="datetimeFigureOut">
              <a:rPr lang="en-GB" smtClean="0"/>
              <a:t>23/07/2024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0287FF-1060-1C56-B42B-16A928483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28E154-00DC-417B-D425-ACC9D00C1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AB9B3-08E3-4471-A9D0-929DC5119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30270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EB0947-AF4A-3703-7258-AE6C799B6D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D951E8-83C8-2117-6F2B-2A50EF9D60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9E9C07-98F7-4A04-85E7-5BB187621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E3E88-A54F-4C11-BDB9-A02E5C352BA0}" type="datetimeFigureOut">
              <a:rPr lang="en-GB" smtClean="0"/>
              <a:t>23/07/2024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4D924A-9E46-F651-A30A-DE76C5AFA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19777E-2767-6914-7558-9DCCE2940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AB9B3-08E3-4471-A9D0-929DC5119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8387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56E26-81CE-A2F7-E6CA-77A58B1870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DA8BA6-D941-E515-319D-7914D99495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B12827-0406-CE42-7A87-E10E63CB0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CC615-CDEC-4969-B863-81BA95E6E5E2}" type="datetimeFigureOut">
              <a:rPr lang="en-GB" smtClean="0"/>
              <a:t>23/07/2024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6CD445-5522-1638-14D6-D4C0DA30F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AE4CD2-AE1B-44BA-F3EC-2C190BF73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7B790-CEEE-4CC1-A400-07741400D9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5211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A9BD1-A6AA-DFD3-564E-A20605B70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AA2C38-88FB-37A1-48C2-155D21FA53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F0293B-AF80-ADD7-608A-D95414B123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4E7050-911B-54E2-BB0F-C62C1AFDD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CC615-CDEC-4969-B863-81BA95E6E5E2}" type="datetimeFigureOut">
              <a:rPr lang="en-GB" smtClean="0"/>
              <a:t>23/07/2024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6FAD50-E736-513F-78B5-E301F84D6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84BDCA-5DBB-BF7C-92F7-BF7F9858D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7B790-CEEE-4CC1-A400-07741400D9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829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64549-7FA9-5756-C65F-F80E63327D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E67379-9CB5-28EB-2A08-B5591DD3CA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B5C45A-B6CC-7CA5-C0F1-CAD6BBB95F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A3C7C4-BE53-1E4C-DD0F-D03CF742D1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CD447A-79EA-2D42-C45D-F6842ACC2C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7AD2DB-250E-BB28-4754-AE0F4D5E3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CC615-CDEC-4969-B863-81BA95E6E5E2}" type="datetimeFigureOut">
              <a:rPr lang="en-GB" smtClean="0"/>
              <a:t>23/07/2024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613DAF-1BC1-266B-CEF0-FDF084E04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C9B07C2-41A8-D019-9D9E-8EB15FD79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7B790-CEEE-4CC1-A400-07741400D9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5552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22E321-21E6-8BFC-40C5-A67613995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062991-449F-DDAA-E1F5-5D7091CD7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CC615-CDEC-4969-B863-81BA95E6E5E2}" type="datetimeFigureOut">
              <a:rPr lang="en-GB" smtClean="0"/>
              <a:t>23/07/2024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FD160C-74AB-6796-2F21-D1CB016D7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CA51B2-2C8D-FE87-A2D2-C2F621DDC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7B790-CEEE-4CC1-A400-07741400D9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8708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E33BF8-E6A5-D8BC-9F71-7554CE15E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CC615-CDEC-4969-B863-81BA95E6E5E2}" type="datetimeFigureOut">
              <a:rPr lang="en-GB" smtClean="0"/>
              <a:t>23/07/2024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BA9A60-413C-A4A2-04FB-362456FBA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CD5D4C-8F34-DA60-89BB-260251BE5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7B790-CEEE-4CC1-A400-07741400D9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2135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99600-51D7-6D78-BAB0-4112C91553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21CD55-C8D5-EE86-1E06-7B64217E30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20124C-A13E-D52C-02E0-B937440FB4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F5C1AB-63EF-F3CB-F7AD-E7FA78324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CC615-CDEC-4969-B863-81BA95E6E5E2}" type="datetimeFigureOut">
              <a:rPr lang="en-GB" smtClean="0"/>
              <a:t>23/07/2024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7B9448-F8B6-3C00-55DE-A6D790488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2D3DB6-781C-FE31-AD31-8A4030622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7B790-CEEE-4CC1-A400-07741400D9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7577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46856-5F5A-BD14-5C50-0FAEC9825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CE761C9-483A-1A8D-D252-C5CAEDFB44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E3C600-BB94-1DB3-35ED-DAB2D88872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EC8A86-35DE-BD77-86A5-902654642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CC615-CDEC-4969-B863-81BA95E6E5E2}" type="datetimeFigureOut">
              <a:rPr lang="en-GB" smtClean="0"/>
              <a:t>23/07/2024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B54773-FEE2-1EEE-B48D-92A4260D1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668E17-6AB6-0CCA-FD3D-3F9039FB7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7B790-CEEE-4CC1-A400-07741400D9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8569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4D2B7F-73DC-9D0D-22CA-4F3B3494F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D960C1-01DB-C4D2-BEE3-50DD764143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B3B298-3BA7-D8D8-E13A-A6DFE75B77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23CC615-CDEC-4969-B863-81BA95E6E5E2}" type="datetimeFigureOut">
              <a:rPr lang="en-GB" smtClean="0"/>
              <a:t>23/07/2024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717795-2CF4-D1DB-68EF-67FF3500EB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1BCD4C-13FB-4C08-BFFD-A5E118EA1B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417B790-CEEE-4CC1-A400-07741400D9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7163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2BBB25A-E9FB-B715-70ED-29B058455B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8861D1-EEAA-DE3C-9118-F45A3C21B8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53A4EA-8551-0527-1E56-F16504C18E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3E3E88-A54F-4C11-BDB9-A02E5C352BA0}" type="datetimeFigureOut">
              <a:rPr lang="en-GB" smtClean="0"/>
              <a:t>23/07/2024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4DB4B4-24FF-F17A-91CF-9B9A81EE57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89DF16-D1C6-510B-74FD-40110C8A21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8AB9B3-08E3-4471-A9D0-929DC5119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0931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darren@greenandburtonasb.co.uk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3" name="Rectangle 1032">
            <a:extLst>
              <a:ext uri="{FF2B5EF4-FFF2-40B4-BE49-F238E27FC236}">
                <a16:creationId xmlns:a16="http://schemas.microsoft.com/office/drawing/2014/main" id="{FB33DC6A-1F1C-4A06-834E-CFF88F1C0B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35" name="Freeform: Shape 1034">
            <a:extLst>
              <a:ext uri="{FF2B5EF4-FFF2-40B4-BE49-F238E27FC236}">
                <a16:creationId xmlns:a16="http://schemas.microsoft.com/office/drawing/2014/main" id="{0FE1D5CF-87B8-4A8A-AD3C-01D06A6076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6208641" cy="6858000"/>
          </a:xfrm>
          <a:custGeom>
            <a:avLst/>
            <a:gdLst>
              <a:gd name="connsiteX0" fmla="*/ 0 w 6208641"/>
              <a:gd name="connsiteY0" fmla="*/ 0 h 6858000"/>
              <a:gd name="connsiteX1" fmla="*/ 5464181 w 6208641"/>
              <a:gd name="connsiteY1" fmla="*/ 0 h 6858000"/>
              <a:gd name="connsiteX2" fmla="*/ 5538086 w 6208641"/>
              <a:gd name="connsiteY2" fmla="*/ 159684 h 6858000"/>
              <a:gd name="connsiteX3" fmla="*/ 6208641 w 6208641"/>
              <a:gd name="connsiteY3" fmla="*/ 3706589 h 6858000"/>
              <a:gd name="connsiteX4" fmla="*/ 5734754 w 6208641"/>
              <a:gd name="connsiteY4" fmla="*/ 6730443 h 6858000"/>
              <a:gd name="connsiteX5" fmla="*/ 5689361 w 6208641"/>
              <a:gd name="connsiteY5" fmla="*/ 6858000 h 6858000"/>
              <a:gd name="connsiteX6" fmla="*/ 0 w 620864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08641" h="6858000">
                <a:moveTo>
                  <a:pt x="0" y="0"/>
                </a:moveTo>
                <a:lnTo>
                  <a:pt x="5464181" y="0"/>
                </a:lnTo>
                <a:lnTo>
                  <a:pt x="5538086" y="159684"/>
                </a:lnTo>
                <a:cubicBezTo>
                  <a:pt x="5961440" y="1172168"/>
                  <a:pt x="6208641" y="2392735"/>
                  <a:pt x="6208641" y="3706589"/>
                </a:cubicBezTo>
                <a:cubicBezTo>
                  <a:pt x="6208641" y="4801467"/>
                  <a:pt x="6036974" y="5831563"/>
                  <a:pt x="5734754" y="6730443"/>
                </a:cubicBezTo>
                <a:lnTo>
                  <a:pt x="568936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889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37" name="Freeform: Shape 1036">
            <a:extLst>
              <a:ext uri="{FF2B5EF4-FFF2-40B4-BE49-F238E27FC236}">
                <a16:creationId xmlns:a16="http://schemas.microsoft.com/office/drawing/2014/main" id="{60926200-45C2-41E9-839F-31CD5FE4CD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203325" cy="6858000"/>
          </a:xfrm>
          <a:custGeom>
            <a:avLst/>
            <a:gdLst>
              <a:gd name="connsiteX0" fmla="*/ 0 w 6203325"/>
              <a:gd name="connsiteY0" fmla="*/ 0 h 6858000"/>
              <a:gd name="connsiteX1" fmla="*/ 5458865 w 6203325"/>
              <a:gd name="connsiteY1" fmla="*/ 0 h 6858000"/>
              <a:gd name="connsiteX2" fmla="*/ 5532770 w 6203325"/>
              <a:gd name="connsiteY2" fmla="*/ 159684 h 6858000"/>
              <a:gd name="connsiteX3" fmla="*/ 6203325 w 6203325"/>
              <a:gd name="connsiteY3" fmla="*/ 3706589 h 6858000"/>
              <a:gd name="connsiteX4" fmla="*/ 5729438 w 6203325"/>
              <a:gd name="connsiteY4" fmla="*/ 6730443 h 6858000"/>
              <a:gd name="connsiteX5" fmla="*/ 5684045 w 6203325"/>
              <a:gd name="connsiteY5" fmla="*/ 6858000 h 6858000"/>
              <a:gd name="connsiteX6" fmla="*/ 0 w 6203325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03325" h="6858000">
                <a:moveTo>
                  <a:pt x="0" y="0"/>
                </a:moveTo>
                <a:lnTo>
                  <a:pt x="5458865" y="0"/>
                </a:lnTo>
                <a:lnTo>
                  <a:pt x="5532770" y="159684"/>
                </a:lnTo>
                <a:cubicBezTo>
                  <a:pt x="5956124" y="1172168"/>
                  <a:pt x="6203325" y="2392735"/>
                  <a:pt x="6203325" y="3706589"/>
                </a:cubicBezTo>
                <a:cubicBezTo>
                  <a:pt x="6203325" y="4801467"/>
                  <a:pt x="6031658" y="5831563"/>
                  <a:pt x="5729438" y="6730443"/>
                </a:cubicBezTo>
                <a:lnTo>
                  <a:pt x="5684045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66A08CD-AEEB-ADC5-0DDA-258C621DD5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9098" y="1106034"/>
            <a:ext cx="5019074" cy="3204134"/>
          </a:xfrm>
        </p:spPr>
        <p:txBody>
          <a:bodyPr anchor="b">
            <a:normAutofit/>
          </a:bodyPr>
          <a:lstStyle/>
          <a:p>
            <a:pPr algn="l"/>
            <a:r>
              <a:rPr lang="en-GB" sz="3400" b="1"/>
              <a:t>The Role of a Housing Provider and the importance of effective partnership working when investigation Cuckooing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2AD2E2-E959-C895-AA1A-1BA908CE14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4124" y="4872922"/>
            <a:ext cx="5013698" cy="1208141"/>
          </a:xfrm>
        </p:spPr>
        <p:txBody>
          <a:bodyPr>
            <a:noAutofit/>
          </a:bodyPr>
          <a:lstStyle/>
          <a:p>
            <a:pPr algn="l"/>
            <a:r>
              <a:rPr lang="en-GB" sz="1600" dirty="0"/>
              <a:t>Cuckooing Research &amp; Prevention Network Symposium </a:t>
            </a:r>
          </a:p>
          <a:p>
            <a:pPr algn="l"/>
            <a:r>
              <a:rPr lang="en-GB" sz="1600" dirty="0"/>
              <a:t>Wednesday 24</a:t>
            </a:r>
            <a:r>
              <a:rPr lang="en-GB" sz="1600" baseline="30000" dirty="0"/>
              <a:t>th</a:t>
            </a:r>
            <a:r>
              <a:rPr lang="en-GB" sz="1600" dirty="0"/>
              <a:t> July 2024</a:t>
            </a:r>
          </a:p>
          <a:p>
            <a:pPr algn="l"/>
            <a:r>
              <a:rPr lang="en-GB" sz="1600" dirty="0"/>
              <a:t>Darren Burton (Partner – Green &amp; Burton ASB Associates)</a:t>
            </a:r>
          </a:p>
        </p:txBody>
      </p:sp>
      <p:sp>
        <p:nvSpPr>
          <p:cNvPr id="1039" name="Rectangle 1038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67989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1026" name="Picture 2" descr="Green &amp; Burton ASB Associates | LinkedIn">
            <a:extLst>
              <a:ext uri="{FF2B5EF4-FFF2-40B4-BE49-F238E27FC236}">
                <a16:creationId xmlns:a16="http://schemas.microsoft.com/office/drawing/2014/main" id="{37825343-8344-7AAF-8E65-7085A15133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76886" y="625683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1" name="Rectangle 1040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098" y="4546920"/>
            <a:ext cx="5019074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8" name="Picture 4" descr="The logo | Communications and Engagement">
            <a:extLst>
              <a:ext uri="{FF2B5EF4-FFF2-40B4-BE49-F238E27FC236}">
                <a16:creationId xmlns:a16="http://schemas.microsoft.com/office/drawing/2014/main" id="{053F5DA9-1938-B180-4F2B-CB63659C00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94071" y="4166831"/>
            <a:ext cx="4708833" cy="1510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29566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57" name="Rectangle 6156">
            <a:extLst>
              <a:ext uri="{FF2B5EF4-FFF2-40B4-BE49-F238E27FC236}">
                <a16:creationId xmlns:a16="http://schemas.microsoft.com/office/drawing/2014/main" id="{352BEC0E-22F8-46D0-9632-375DB541B0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8A9BC3-DAEA-0BF8-4174-179AB29898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9184"/>
            <a:ext cx="6894576" cy="1783080"/>
          </a:xfrm>
        </p:spPr>
        <p:txBody>
          <a:bodyPr anchor="b">
            <a:normAutofit/>
          </a:bodyPr>
          <a:lstStyle/>
          <a:p>
            <a:r>
              <a:rPr lang="en-GB" sz="3800" b="1"/>
              <a:t>Incentives for exploited young people who are part of a county line</a:t>
            </a:r>
          </a:p>
        </p:txBody>
      </p:sp>
      <p:sp>
        <p:nvSpPr>
          <p:cNvPr id="6162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8952" y="2395728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CB3D3A-A3A1-5C2E-D9DF-5CF6E12DFD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706624"/>
            <a:ext cx="6894576" cy="3483864"/>
          </a:xfrm>
        </p:spPr>
        <p:txBody>
          <a:bodyPr>
            <a:normAutofit/>
          </a:bodyPr>
          <a:lstStyle/>
          <a:p>
            <a:r>
              <a:rPr lang="en-GB" sz="2200" dirty="0"/>
              <a:t>A chance of new life</a:t>
            </a:r>
          </a:p>
          <a:p>
            <a:r>
              <a:rPr lang="en-GB" sz="2200" dirty="0"/>
              <a:t>Escaping the control of an OCG</a:t>
            </a:r>
          </a:p>
          <a:p>
            <a:r>
              <a:rPr lang="en-GB" sz="2200" dirty="0"/>
              <a:t>Building trust and having the confidence to give evidence</a:t>
            </a:r>
          </a:p>
          <a:p>
            <a:r>
              <a:rPr lang="en-GB" sz="2200" dirty="0"/>
              <a:t>Are the alternatives worth the risk?</a:t>
            </a:r>
          </a:p>
          <a:p>
            <a:r>
              <a:rPr lang="en-GB" sz="2200" dirty="0"/>
              <a:t>What role can a Housing Provider play (*despite a Housing crisis)?</a:t>
            </a:r>
          </a:p>
          <a:p>
            <a:r>
              <a:rPr lang="en-GB" sz="2200" dirty="0"/>
              <a:t>Are we doing enough across the Social Housing Sector?</a:t>
            </a:r>
          </a:p>
        </p:txBody>
      </p:sp>
      <p:pic>
        <p:nvPicPr>
          <p:cNvPr id="6152" name="Picture 8" descr="County Lines Training | Child ...">
            <a:extLst>
              <a:ext uri="{FF2B5EF4-FFF2-40B4-BE49-F238E27FC236}">
                <a16:creationId xmlns:a16="http://schemas.microsoft.com/office/drawing/2014/main" id="{14A1149D-18B6-4BAD-71D3-079BA04817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63840" y="708528"/>
            <a:ext cx="4014216" cy="2671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County Lines: what is it and what can ...">
            <a:extLst>
              <a:ext uri="{FF2B5EF4-FFF2-40B4-BE49-F238E27FC236}">
                <a16:creationId xmlns:a16="http://schemas.microsoft.com/office/drawing/2014/main" id="{14229791-651F-6AF3-1830-75019C45F2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63840" y="4139622"/>
            <a:ext cx="3995928" cy="2055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4766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86" name="Rectangle 3085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44AB4DE-5184-133D-F0A5-600E12701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GB" sz="5400"/>
              <a:t>Thank you for listening</a:t>
            </a:r>
          </a:p>
        </p:txBody>
      </p:sp>
      <p:sp>
        <p:nvSpPr>
          <p:cNvPr id="3088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4C987-BC59-5EAD-12EB-9653B0A7FE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6713552" cy="4119172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en-GB" sz="2200" dirty="0"/>
          </a:p>
          <a:p>
            <a:pPr marL="0" indent="0">
              <a:buNone/>
            </a:pPr>
            <a:endParaRPr lang="en-GB" sz="2200" dirty="0"/>
          </a:p>
          <a:p>
            <a:pPr marL="0" indent="0">
              <a:buNone/>
            </a:pPr>
            <a:endParaRPr lang="en-GB" sz="2200" dirty="0"/>
          </a:p>
          <a:p>
            <a:pPr marL="0" indent="0">
              <a:buNone/>
            </a:pPr>
            <a:r>
              <a:rPr lang="en-GB" sz="2200" dirty="0"/>
              <a:t>If you would like any further information on ASB, Cuckooing or any other issues, please contact me at </a:t>
            </a:r>
            <a:r>
              <a:rPr lang="en-GB" sz="2200" dirty="0">
                <a:hlinkClick r:id="rId2"/>
              </a:rPr>
              <a:t>darren@greenandburtonasb.co.uk</a:t>
            </a:r>
            <a:r>
              <a:rPr lang="en-GB" sz="2200" dirty="0"/>
              <a:t> </a:t>
            </a:r>
          </a:p>
        </p:txBody>
      </p:sp>
      <p:pic>
        <p:nvPicPr>
          <p:cNvPr id="2050" name="Picture 2" descr="Green &amp; Burton ASB Associates | LinkedIn">
            <a:extLst>
              <a:ext uri="{FF2B5EF4-FFF2-40B4-BE49-F238E27FC236}">
                <a16:creationId xmlns:a16="http://schemas.microsoft.com/office/drawing/2014/main" id="{F798588C-DD76-D8A3-4916-CB73E4CCBAF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6" r="2061" b="2"/>
          <a:stretch/>
        </p:blipFill>
        <p:spPr bwMode="auto">
          <a:xfrm>
            <a:off x="7678443" y="2122085"/>
            <a:ext cx="3941064" cy="4096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4509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71" name="Rectangle 2070">
            <a:extLst>
              <a:ext uri="{FF2B5EF4-FFF2-40B4-BE49-F238E27FC236}">
                <a16:creationId xmlns:a16="http://schemas.microsoft.com/office/drawing/2014/main" id="{AD96FDFD-4E42-4A06-B8B5-768A1DB9C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0DCD5A2-4922-DCF5-E846-84F73EE92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368" y="371719"/>
            <a:ext cx="6125964" cy="1906863"/>
          </a:xfrm>
        </p:spPr>
        <p:txBody>
          <a:bodyPr anchor="b">
            <a:normAutofit/>
          </a:bodyPr>
          <a:lstStyle/>
          <a:p>
            <a:r>
              <a:rPr lang="en-GB" sz="3400"/>
              <a:t>The value of a Registered Housing Provider when Cuckooing is identified or suspected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499D42-CD8F-CCB5-8DA6-8C16F37630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368" y="2711395"/>
            <a:ext cx="4114801" cy="3465568"/>
          </a:xfrm>
        </p:spPr>
        <p:txBody>
          <a:bodyPr>
            <a:normAutofit fontScale="85000" lnSpcReduction="20000"/>
          </a:bodyPr>
          <a:lstStyle/>
          <a:p>
            <a:r>
              <a:rPr lang="en-GB" sz="2000" dirty="0"/>
              <a:t>Local knowledge</a:t>
            </a:r>
          </a:p>
          <a:p>
            <a:r>
              <a:rPr lang="en-GB" sz="2000" dirty="0"/>
              <a:t>Missing Persons (</a:t>
            </a:r>
            <a:r>
              <a:rPr lang="en-GB" sz="2000"/>
              <a:t>Young People)</a:t>
            </a:r>
            <a:endParaRPr lang="en-GB" sz="2000" dirty="0"/>
          </a:p>
          <a:p>
            <a:r>
              <a:rPr lang="en-GB" sz="2000" dirty="0"/>
              <a:t>Building trust</a:t>
            </a:r>
          </a:p>
          <a:p>
            <a:r>
              <a:rPr lang="en-GB" sz="2000" dirty="0"/>
              <a:t>Providing homes to multiple generations of families</a:t>
            </a:r>
          </a:p>
          <a:p>
            <a:r>
              <a:rPr lang="en-GB" sz="2000" dirty="0"/>
              <a:t>Knowing “what’s behind the door”</a:t>
            </a:r>
          </a:p>
          <a:p>
            <a:r>
              <a:rPr lang="en-GB" sz="2000" dirty="0"/>
              <a:t>A commitment to sustaining tenancies whilst using endorsement action when it is proportionate to do so.</a:t>
            </a:r>
          </a:p>
          <a:p>
            <a:r>
              <a:rPr lang="en-GB" sz="2000" dirty="0"/>
              <a:t>Engagement with the Third Sector / Charities</a:t>
            </a:r>
          </a:p>
          <a:p>
            <a:r>
              <a:rPr lang="en-GB" sz="2000" dirty="0"/>
              <a:t>Specialist Teams</a:t>
            </a:r>
          </a:p>
        </p:txBody>
      </p:sp>
      <p:pic>
        <p:nvPicPr>
          <p:cNvPr id="2054" name="Picture 6" descr="Build Trust ...">
            <a:extLst>
              <a:ext uri="{FF2B5EF4-FFF2-40B4-BE49-F238E27FC236}">
                <a16:creationId xmlns:a16="http://schemas.microsoft.com/office/drawing/2014/main" id="{73881D93-3F35-CEB1-7069-381E1CCC7D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77" r="19750"/>
          <a:stretch/>
        </p:blipFill>
        <p:spPr bwMode="auto">
          <a:xfrm>
            <a:off x="8452968" y="3681465"/>
            <a:ext cx="3747932" cy="3176541"/>
          </a:xfrm>
          <a:custGeom>
            <a:avLst/>
            <a:gdLst/>
            <a:ahLst/>
            <a:cxnLst/>
            <a:rect l="l" t="t" r="r" b="b"/>
            <a:pathLst>
              <a:path w="3747932" h="3176541">
                <a:moveTo>
                  <a:pt x="3239865" y="21"/>
                </a:moveTo>
                <a:cubicBezTo>
                  <a:pt x="3261821" y="112"/>
                  <a:pt x="3278837" y="498"/>
                  <a:pt x="3290337" y="938"/>
                </a:cubicBezTo>
                <a:cubicBezTo>
                  <a:pt x="3401766" y="5376"/>
                  <a:pt x="3510165" y="23128"/>
                  <a:pt x="3616543" y="49449"/>
                </a:cubicBezTo>
                <a:lnTo>
                  <a:pt x="3747932" y="87091"/>
                </a:lnTo>
                <a:lnTo>
                  <a:pt x="3747932" y="3176541"/>
                </a:lnTo>
                <a:lnTo>
                  <a:pt x="401358" y="3176541"/>
                </a:lnTo>
                <a:lnTo>
                  <a:pt x="398780" y="3136258"/>
                </a:lnTo>
                <a:cubicBezTo>
                  <a:pt x="400956" y="3079023"/>
                  <a:pt x="437945" y="3052703"/>
                  <a:pt x="483325" y="3030665"/>
                </a:cubicBezTo>
                <a:cubicBezTo>
                  <a:pt x="498866" y="3023015"/>
                  <a:pt x="520932" y="3023320"/>
                  <a:pt x="526840" y="2999447"/>
                </a:cubicBezTo>
                <a:cubicBezTo>
                  <a:pt x="501352" y="2976798"/>
                  <a:pt x="470270" y="2995161"/>
                  <a:pt x="442916" y="2988735"/>
                </a:cubicBezTo>
                <a:cubicBezTo>
                  <a:pt x="420228" y="2983533"/>
                  <a:pt x="382618" y="2986286"/>
                  <a:pt x="413701" y="2944662"/>
                </a:cubicBezTo>
                <a:cubicBezTo>
                  <a:pt x="422716" y="2932726"/>
                  <a:pt x="412147" y="2923542"/>
                  <a:pt x="400645" y="2922625"/>
                </a:cubicBezTo>
                <a:cubicBezTo>
                  <a:pt x="308644" y="2913137"/>
                  <a:pt x="350915" y="2828968"/>
                  <a:pt x="321386" y="2784590"/>
                </a:cubicBezTo>
                <a:cubicBezTo>
                  <a:pt x="313307" y="2772348"/>
                  <a:pt x="322010" y="2751230"/>
                  <a:pt x="334753" y="2746027"/>
                </a:cubicBezTo>
                <a:cubicBezTo>
                  <a:pt x="416187" y="2711746"/>
                  <a:pt x="427377" y="2630027"/>
                  <a:pt x="466852" y="2559632"/>
                </a:cubicBezTo>
                <a:cubicBezTo>
                  <a:pt x="423957" y="2531782"/>
                  <a:pt x="372673" y="2525661"/>
                  <a:pt x="326361" y="2507602"/>
                </a:cubicBezTo>
                <a:cubicBezTo>
                  <a:pt x="278183" y="2488626"/>
                  <a:pt x="278183" y="2474547"/>
                  <a:pt x="317968" y="2419457"/>
                </a:cubicBezTo>
                <a:cubicBezTo>
                  <a:pt x="214465" y="2407519"/>
                  <a:pt x="214465" y="2407519"/>
                  <a:pt x="246479" y="2320903"/>
                </a:cubicBezTo>
                <a:cubicBezTo>
                  <a:pt x="159758" y="2312945"/>
                  <a:pt x="102570" y="2271933"/>
                  <a:pt x="89205" y="2182255"/>
                </a:cubicBezTo>
                <a:cubicBezTo>
                  <a:pt x="82677" y="2138795"/>
                  <a:pt x="43514" y="2118290"/>
                  <a:pt x="0" y="2089213"/>
                </a:cubicBezTo>
                <a:cubicBezTo>
                  <a:pt x="54081" y="2061053"/>
                  <a:pt x="90759" y="2002290"/>
                  <a:pt x="153855" y="2064423"/>
                </a:cubicBezTo>
                <a:cubicBezTo>
                  <a:pt x="176855" y="2087070"/>
                  <a:pt x="174683" y="2058300"/>
                  <a:pt x="177788" y="2050037"/>
                </a:cubicBezTo>
                <a:cubicBezTo>
                  <a:pt x="185247" y="2029838"/>
                  <a:pt x="169707" y="2016369"/>
                  <a:pt x="159450" y="2001067"/>
                </a:cubicBezTo>
                <a:cubicBezTo>
                  <a:pt x="149504" y="1985763"/>
                  <a:pt x="137691" y="1969543"/>
                  <a:pt x="134895" y="1952400"/>
                </a:cubicBezTo>
                <a:cubicBezTo>
                  <a:pt x="133031" y="1940465"/>
                  <a:pt x="142044" y="1923021"/>
                  <a:pt x="151990" y="1914144"/>
                </a:cubicBezTo>
                <a:cubicBezTo>
                  <a:pt x="204209" y="1867316"/>
                  <a:pt x="173127" y="1762030"/>
                  <a:pt x="271969" y="1748562"/>
                </a:cubicBezTo>
                <a:cubicBezTo>
                  <a:pt x="316415" y="1742443"/>
                  <a:pt x="337860" y="1703878"/>
                  <a:pt x="370497" y="1682760"/>
                </a:cubicBezTo>
                <a:cubicBezTo>
                  <a:pt x="483946" y="1608999"/>
                  <a:pt x="559787" y="1514119"/>
                  <a:pt x="594908" y="1383735"/>
                </a:cubicBezTo>
                <a:cubicBezTo>
                  <a:pt x="604543" y="1347620"/>
                  <a:pt x="641532" y="1318542"/>
                  <a:pt x="665465" y="1286713"/>
                </a:cubicBezTo>
                <a:cubicBezTo>
                  <a:pt x="653963" y="1263452"/>
                  <a:pt x="591178" y="1313647"/>
                  <a:pt x="613246" y="1252435"/>
                </a:cubicBezTo>
                <a:cubicBezTo>
                  <a:pt x="630030" y="1206524"/>
                  <a:pt x="672925" y="1178060"/>
                  <a:pt x="713332" y="1150820"/>
                </a:cubicBezTo>
                <a:cubicBezTo>
                  <a:pt x="759333" y="1119908"/>
                  <a:pt x="810307" y="1095117"/>
                  <a:pt x="831133" y="1037883"/>
                </a:cubicBezTo>
                <a:cubicBezTo>
                  <a:pt x="835485" y="1025640"/>
                  <a:pt x="849470" y="1012785"/>
                  <a:pt x="861903" y="1007887"/>
                </a:cubicBezTo>
                <a:cubicBezTo>
                  <a:pt x="1469751" y="63584"/>
                  <a:pt x="2910527" y="-1353"/>
                  <a:pt x="3239865" y="21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a Cracked Door - Drawception">
            <a:extLst>
              <a:ext uri="{FF2B5EF4-FFF2-40B4-BE49-F238E27FC236}">
                <a16:creationId xmlns:a16="http://schemas.microsoft.com/office/drawing/2014/main" id="{4B5D860C-B1E7-6E5A-ED67-C0970A3CDA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094" b="-2"/>
          <a:stretch/>
        </p:blipFill>
        <p:spPr bwMode="auto">
          <a:xfrm>
            <a:off x="5398276" y="2457970"/>
            <a:ext cx="3458367" cy="3476265"/>
          </a:xfrm>
          <a:custGeom>
            <a:avLst/>
            <a:gdLst/>
            <a:ahLst/>
            <a:cxnLst/>
            <a:rect l="l" t="t" r="r" b="b"/>
            <a:pathLst>
              <a:path w="3458367" h="3476265">
                <a:moveTo>
                  <a:pt x="549716" y="15"/>
                </a:moveTo>
                <a:cubicBezTo>
                  <a:pt x="557611" y="271"/>
                  <a:pt x="565778" y="3856"/>
                  <a:pt x="573176" y="4995"/>
                </a:cubicBezTo>
                <a:cubicBezTo>
                  <a:pt x="736504" y="30493"/>
                  <a:pt x="899830" y="58040"/>
                  <a:pt x="1063336" y="82398"/>
                </a:cubicBezTo>
                <a:cubicBezTo>
                  <a:pt x="1216195" y="105163"/>
                  <a:pt x="1370136" y="110398"/>
                  <a:pt x="1523717" y="122237"/>
                </a:cubicBezTo>
                <a:cubicBezTo>
                  <a:pt x="1709602" y="136580"/>
                  <a:pt x="1895127" y="156841"/>
                  <a:pt x="2079929" y="188711"/>
                </a:cubicBezTo>
                <a:cubicBezTo>
                  <a:pt x="2208244" y="211023"/>
                  <a:pt x="2337823" y="226502"/>
                  <a:pt x="2467943" y="208745"/>
                </a:cubicBezTo>
                <a:cubicBezTo>
                  <a:pt x="2474439" y="207834"/>
                  <a:pt x="2481839" y="204876"/>
                  <a:pt x="2487253" y="207834"/>
                </a:cubicBezTo>
                <a:cubicBezTo>
                  <a:pt x="2550419" y="241073"/>
                  <a:pt x="2619357" y="217168"/>
                  <a:pt x="2684869" y="238113"/>
                </a:cubicBezTo>
                <a:cubicBezTo>
                  <a:pt x="2668085" y="318930"/>
                  <a:pt x="2596077" y="312327"/>
                  <a:pt x="2555471" y="368331"/>
                </a:cubicBezTo>
                <a:cubicBezTo>
                  <a:pt x="2621704" y="390639"/>
                  <a:pt x="2681259" y="413178"/>
                  <a:pt x="2741717" y="430023"/>
                </a:cubicBezTo>
                <a:cubicBezTo>
                  <a:pt x="2805785" y="447780"/>
                  <a:pt x="2860106" y="495816"/>
                  <a:pt x="2922728" y="517216"/>
                </a:cubicBezTo>
                <a:cubicBezTo>
                  <a:pt x="2936085" y="521769"/>
                  <a:pt x="2952146" y="537704"/>
                  <a:pt x="2956838" y="553184"/>
                </a:cubicBezTo>
                <a:cubicBezTo>
                  <a:pt x="2971997" y="603269"/>
                  <a:pt x="3274647" y="743732"/>
                  <a:pt x="3238914" y="788350"/>
                </a:cubicBezTo>
                <a:cubicBezTo>
                  <a:pt x="3224116" y="806791"/>
                  <a:pt x="3204986" y="819994"/>
                  <a:pt x="3184953" y="838207"/>
                </a:cubicBezTo>
                <a:cubicBezTo>
                  <a:pt x="3215093" y="872582"/>
                  <a:pt x="3249020" y="887608"/>
                  <a:pt x="3285115" y="897852"/>
                </a:cubicBezTo>
                <a:cubicBezTo>
                  <a:pt x="3295944" y="901039"/>
                  <a:pt x="3306591" y="907413"/>
                  <a:pt x="3307674" y="922894"/>
                </a:cubicBezTo>
                <a:cubicBezTo>
                  <a:pt x="3308757" y="939056"/>
                  <a:pt x="3297748" y="945429"/>
                  <a:pt x="3288544" y="952944"/>
                </a:cubicBezTo>
                <a:cubicBezTo>
                  <a:pt x="3275731" y="963415"/>
                  <a:pt x="3263278" y="972523"/>
                  <a:pt x="3247036" y="973888"/>
                </a:cubicBezTo>
                <a:cubicBezTo>
                  <a:pt x="3220325" y="975937"/>
                  <a:pt x="3207513" y="1005076"/>
                  <a:pt x="3191993" y="1026930"/>
                </a:cubicBezTo>
                <a:cubicBezTo>
                  <a:pt x="3183330" y="1039224"/>
                  <a:pt x="3178998" y="1064037"/>
                  <a:pt x="3194157" y="1068363"/>
                </a:cubicBezTo>
                <a:cubicBezTo>
                  <a:pt x="3230613" y="1078837"/>
                  <a:pt x="3227725" y="1109114"/>
                  <a:pt x="3226824" y="1143489"/>
                </a:cubicBezTo>
                <a:cubicBezTo>
                  <a:pt x="3225560" y="1186061"/>
                  <a:pt x="3204083" y="1205638"/>
                  <a:pt x="3177734" y="1222030"/>
                </a:cubicBezTo>
                <a:cubicBezTo>
                  <a:pt x="3168711" y="1227720"/>
                  <a:pt x="3155898" y="1227493"/>
                  <a:pt x="3152469" y="1245250"/>
                </a:cubicBezTo>
                <a:cubicBezTo>
                  <a:pt x="3167267" y="1262097"/>
                  <a:pt x="3185314" y="1248439"/>
                  <a:pt x="3201197" y="1253218"/>
                </a:cubicBezTo>
                <a:cubicBezTo>
                  <a:pt x="3214370" y="1257088"/>
                  <a:pt x="3236208" y="1255040"/>
                  <a:pt x="3218160" y="1286000"/>
                </a:cubicBezTo>
                <a:cubicBezTo>
                  <a:pt x="3212926" y="1294878"/>
                  <a:pt x="3219062" y="1301709"/>
                  <a:pt x="3225741" y="1302392"/>
                </a:cubicBezTo>
                <a:cubicBezTo>
                  <a:pt x="3279159" y="1309449"/>
                  <a:pt x="3254615" y="1372054"/>
                  <a:pt x="3271761" y="1405063"/>
                </a:cubicBezTo>
                <a:cubicBezTo>
                  <a:pt x="3276452" y="1414169"/>
                  <a:pt x="3271399" y="1429877"/>
                  <a:pt x="3263999" y="1433747"/>
                </a:cubicBezTo>
                <a:cubicBezTo>
                  <a:pt x="3216716" y="1459245"/>
                  <a:pt x="3210220" y="1520028"/>
                  <a:pt x="3187299" y="1572389"/>
                </a:cubicBezTo>
                <a:cubicBezTo>
                  <a:pt x="3212205" y="1593104"/>
                  <a:pt x="3241982" y="1597657"/>
                  <a:pt x="3268872" y="1611089"/>
                </a:cubicBezTo>
                <a:cubicBezTo>
                  <a:pt x="3296846" y="1625204"/>
                  <a:pt x="3296846" y="1635676"/>
                  <a:pt x="3273746" y="1676653"/>
                </a:cubicBezTo>
                <a:cubicBezTo>
                  <a:pt x="3333842" y="1685532"/>
                  <a:pt x="3333842" y="1685532"/>
                  <a:pt x="3315254" y="1749957"/>
                </a:cubicBezTo>
                <a:cubicBezTo>
                  <a:pt x="3365607" y="1755877"/>
                  <a:pt x="3398812" y="1786382"/>
                  <a:pt x="3406572" y="1853085"/>
                </a:cubicBezTo>
                <a:cubicBezTo>
                  <a:pt x="3410362" y="1885411"/>
                  <a:pt x="3433101" y="1900663"/>
                  <a:pt x="3458367" y="1922291"/>
                </a:cubicBezTo>
                <a:cubicBezTo>
                  <a:pt x="3426966" y="1943236"/>
                  <a:pt x="3405669" y="1986945"/>
                  <a:pt x="3369034" y="1940730"/>
                </a:cubicBezTo>
                <a:cubicBezTo>
                  <a:pt x="3355680" y="1923885"/>
                  <a:pt x="3356941" y="1945284"/>
                  <a:pt x="3355138" y="1951430"/>
                </a:cubicBezTo>
                <a:cubicBezTo>
                  <a:pt x="3350807" y="1966455"/>
                  <a:pt x="3359830" y="1976472"/>
                  <a:pt x="3365786" y="1987854"/>
                </a:cubicBezTo>
                <a:cubicBezTo>
                  <a:pt x="3371561" y="1999237"/>
                  <a:pt x="3378420" y="2011302"/>
                  <a:pt x="3380043" y="2024054"/>
                </a:cubicBezTo>
                <a:cubicBezTo>
                  <a:pt x="3381125" y="2032931"/>
                  <a:pt x="3375892" y="2045905"/>
                  <a:pt x="3370117" y="2052509"/>
                </a:cubicBezTo>
                <a:cubicBezTo>
                  <a:pt x="3339797" y="2087340"/>
                  <a:pt x="3357844" y="2165652"/>
                  <a:pt x="3300454" y="2175670"/>
                </a:cubicBezTo>
                <a:cubicBezTo>
                  <a:pt x="3274647" y="2180221"/>
                  <a:pt x="3262195" y="2208906"/>
                  <a:pt x="3243246" y="2224614"/>
                </a:cubicBezTo>
                <a:cubicBezTo>
                  <a:pt x="3177374" y="2279478"/>
                  <a:pt x="3133338" y="2350051"/>
                  <a:pt x="3112946" y="2447031"/>
                </a:cubicBezTo>
                <a:cubicBezTo>
                  <a:pt x="3107352" y="2473894"/>
                  <a:pt x="3085875" y="2495522"/>
                  <a:pt x="3071979" y="2519197"/>
                </a:cubicBezTo>
                <a:cubicBezTo>
                  <a:pt x="3078657" y="2536499"/>
                  <a:pt x="3115112" y="2499164"/>
                  <a:pt x="3102298" y="2544694"/>
                </a:cubicBezTo>
                <a:cubicBezTo>
                  <a:pt x="3092553" y="2578843"/>
                  <a:pt x="3067647" y="2600014"/>
                  <a:pt x="3044185" y="2620276"/>
                </a:cubicBezTo>
                <a:cubicBezTo>
                  <a:pt x="3017476" y="2643268"/>
                  <a:pt x="2987879" y="2661708"/>
                  <a:pt x="2975787" y="2704279"/>
                </a:cubicBezTo>
                <a:cubicBezTo>
                  <a:pt x="2973260" y="2713386"/>
                  <a:pt x="2965140" y="2722947"/>
                  <a:pt x="2957921" y="2726591"/>
                </a:cubicBezTo>
                <a:cubicBezTo>
                  <a:pt x="2581458" y="3475797"/>
                  <a:pt x="1654740" y="3480805"/>
                  <a:pt x="1547901" y="3475568"/>
                </a:cubicBezTo>
                <a:cubicBezTo>
                  <a:pt x="1418503" y="3468966"/>
                  <a:pt x="1296143" y="3422753"/>
                  <a:pt x="1176132" y="3365156"/>
                </a:cubicBezTo>
                <a:cubicBezTo>
                  <a:pt x="1125418" y="3340797"/>
                  <a:pt x="1078316" y="3306195"/>
                  <a:pt x="1029045" y="3279332"/>
                </a:cubicBezTo>
                <a:cubicBezTo>
                  <a:pt x="961009" y="3242223"/>
                  <a:pt x="908492" y="3171424"/>
                  <a:pt x="840634" y="3141601"/>
                </a:cubicBezTo>
                <a:cubicBezTo>
                  <a:pt x="770793" y="3110867"/>
                  <a:pt x="711057" y="3054638"/>
                  <a:pt x="639229" y="3030734"/>
                </a:cubicBezTo>
                <a:cubicBezTo>
                  <a:pt x="601330" y="3017985"/>
                  <a:pt x="564695" y="2994993"/>
                  <a:pt x="570649" y="2929200"/>
                </a:cubicBezTo>
                <a:cubicBezTo>
                  <a:pt x="572274" y="2910532"/>
                  <a:pt x="562349" y="2895282"/>
                  <a:pt x="546647" y="2900745"/>
                </a:cubicBezTo>
                <a:cubicBezTo>
                  <a:pt x="516690" y="2910989"/>
                  <a:pt x="503154" y="2883898"/>
                  <a:pt x="486550" y="2863636"/>
                </a:cubicBezTo>
                <a:cubicBezTo>
                  <a:pt x="456953" y="2827667"/>
                  <a:pt x="428801" y="2789422"/>
                  <a:pt x="381697" y="2783503"/>
                </a:cubicBezTo>
                <a:cubicBezTo>
                  <a:pt x="390720" y="2755272"/>
                  <a:pt x="406060" y="2759371"/>
                  <a:pt x="420137" y="2765290"/>
                </a:cubicBezTo>
                <a:cubicBezTo>
                  <a:pt x="457133" y="2780772"/>
                  <a:pt x="493769" y="2798300"/>
                  <a:pt x="530765" y="2813781"/>
                </a:cubicBezTo>
                <a:cubicBezTo>
                  <a:pt x="554948" y="2823799"/>
                  <a:pt x="578952" y="2837912"/>
                  <a:pt x="611257" y="2826755"/>
                </a:cubicBezTo>
                <a:cubicBezTo>
                  <a:pt x="583463" y="2769843"/>
                  <a:pt x="536180" y="2759598"/>
                  <a:pt x="497920" y="2742071"/>
                </a:cubicBezTo>
                <a:cubicBezTo>
                  <a:pt x="450096" y="2719988"/>
                  <a:pt x="421942" y="2678326"/>
                  <a:pt x="388193" y="2631885"/>
                </a:cubicBezTo>
                <a:cubicBezTo>
                  <a:pt x="423386" y="2620730"/>
                  <a:pt x="445223" y="2654879"/>
                  <a:pt x="472834" y="2653056"/>
                </a:cubicBezTo>
                <a:cubicBezTo>
                  <a:pt x="474279" y="2647140"/>
                  <a:pt x="476804" y="2638488"/>
                  <a:pt x="476444" y="2638259"/>
                </a:cubicBezTo>
                <a:cubicBezTo>
                  <a:pt x="431326" y="2612763"/>
                  <a:pt x="410211" y="2564956"/>
                  <a:pt x="403173" y="2507131"/>
                </a:cubicBezTo>
                <a:cubicBezTo>
                  <a:pt x="399563" y="2477310"/>
                  <a:pt x="383140" y="2467976"/>
                  <a:pt x="366897" y="2454316"/>
                </a:cubicBezTo>
                <a:cubicBezTo>
                  <a:pt x="310230" y="2405826"/>
                  <a:pt x="250314" y="2361890"/>
                  <a:pt x="203752" y="2295188"/>
                </a:cubicBezTo>
                <a:cubicBezTo>
                  <a:pt x="257532" y="2304066"/>
                  <a:pt x="300665" y="2347547"/>
                  <a:pt x="358597" y="2366215"/>
                </a:cubicBezTo>
                <a:cubicBezTo>
                  <a:pt x="312577" y="2292910"/>
                  <a:pt x="253020" y="2255803"/>
                  <a:pt x="198698" y="2211409"/>
                </a:cubicBezTo>
                <a:cubicBezTo>
                  <a:pt x="173974" y="2191149"/>
                  <a:pt x="151055" y="2165197"/>
                  <a:pt x="121097" y="2154269"/>
                </a:cubicBezTo>
                <a:cubicBezTo>
                  <a:pt x="110448" y="2150400"/>
                  <a:pt x="92943" y="2142204"/>
                  <a:pt x="101425" y="2120577"/>
                </a:cubicBezTo>
                <a:cubicBezTo>
                  <a:pt x="108643" y="2102593"/>
                  <a:pt x="122900" y="2108055"/>
                  <a:pt x="135895" y="2113292"/>
                </a:cubicBezTo>
                <a:cubicBezTo>
                  <a:pt x="167116" y="2126269"/>
                  <a:pt x="199421" y="2126495"/>
                  <a:pt x="241652" y="2126269"/>
                </a:cubicBezTo>
                <a:cubicBezTo>
                  <a:pt x="206279" y="2066851"/>
                  <a:pt x="141489" y="2084608"/>
                  <a:pt x="111170" y="2022231"/>
                </a:cubicBezTo>
                <a:cubicBezTo>
                  <a:pt x="149069" y="2011302"/>
                  <a:pt x="178305" y="2033841"/>
                  <a:pt x="208987" y="2038166"/>
                </a:cubicBezTo>
                <a:cubicBezTo>
                  <a:pt x="236777" y="2042036"/>
                  <a:pt x="243636" y="2031565"/>
                  <a:pt x="237139" y="1997188"/>
                </a:cubicBezTo>
                <a:cubicBezTo>
                  <a:pt x="227034" y="1943690"/>
                  <a:pt x="242193" y="1916371"/>
                  <a:pt x="282618" y="1930941"/>
                </a:cubicBezTo>
                <a:cubicBezTo>
                  <a:pt x="320155" y="1944601"/>
                  <a:pt x="324125" y="1924568"/>
                  <a:pt x="314019" y="1894062"/>
                </a:cubicBezTo>
                <a:cubicBezTo>
                  <a:pt x="299582" y="1849671"/>
                  <a:pt x="316004" y="1815295"/>
                  <a:pt x="327194" y="1777960"/>
                </a:cubicBezTo>
                <a:cubicBezTo>
                  <a:pt x="344339" y="1721045"/>
                  <a:pt x="337121" y="1693272"/>
                  <a:pt x="300123" y="1650929"/>
                </a:cubicBezTo>
                <a:cubicBezTo>
                  <a:pt x="279370" y="1627251"/>
                  <a:pt x="256992" y="1607219"/>
                  <a:pt x="226852" y="1586731"/>
                </a:cubicBezTo>
                <a:cubicBezTo>
                  <a:pt x="296334" y="1575576"/>
                  <a:pt x="223423" y="1538013"/>
                  <a:pt x="247968" y="1514564"/>
                </a:cubicBezTo>
                <a:cubicBezTo>
                  <a:pt x="297056" y="1505003"/>
                  <a:pt x="337121" y="1579673"/>
                  <a:pt x="403895" y="1558274"/>
                </a:cubicBezTo>
                <a:cubicBezTo>
                  <a:pt x="321420" y="1493619"/>
                  <a:pt x="230281" y="1472448"/>
                  <a:pt x="170546" y="1386396"/>
                </a:cubicBezTo>
                <a:cubicBezTo>
                  <a:pt x="184261" y="1366817"/>
                  <a:pt x="197977" y="1385030"/>
                  <a:pt x="209707" y="1377746"/>
                </a:cubicBezTo>
                <a:cubicBezTo>
                  <a:pt x="209346" y="1373192"/>
                  <a:pt x="210250" y="1366362"/>
                  <a:pt x="208083" y="1364314"/>
                </a:cubicBezTo>
                <a:cubicBezTo>
                  <a:pt x="163508" y="1317416"/>
                  <a:pt x="162784" y="1316279"/>
                  <a:pt x="210610" y="1281675"/>
                </a:cubicBezTo>
                <a:cubicBezTo>
                  <a:pt x="227394" y="1269609"/>
                  <a:pt x="225950" y="1258909"/>
                  <a:pt x="217108" y="1243657"/>
                </a:cubicBezTo>
                <a:cubicBezTo>
                  <a:pt x="210790" y="1232957"/>
                  <a:pt x="203211" y="1223395"/>
                  <a:pt x="206820" y="1199947"/>
                </a:cubicBezTo>
                <a:cubicBezTo>
                  <a:pt x="232988" y="1229998"/>
                  <a:pt x="359499" y="1220208"/>
                  <a:pt x="381877" y="1217021"/>
                </a:cubicBezTo>
                <a:cubicBezTo>
                  <a:pt x="406963" y="1213607"/>
                  <a:pt x="431688" y="1199037"/>
                  <a:pt x="458035" y="1207003"/>
                </a:cubicBezTo>
                <a:cubicBezTo>
                  <a:pt x="479150" y="1213381"/>
                  <a:pt x="576966" y="1275073"/>
                  <a:pt x="590863" y="1204273"/>
                </a:cubicBezTo>
                <a:cubicBezTo>
                  <a:pt x="591585" y="1200858"/>
                  <a:pt x="631107" y="1208826"/>
                  <a:pt x="652403" y="1212696"/>
                </a:cubicBezTo>
                <a:cubicBezTo>
                  <a:pt x="671172" y="1215883"/>
                  <a:pt x="692288" y="1229998"/>
                  <a:pt x="704920" y="1201769"/>
                </a:cubicBezTo>
                <a:cubicBezTo>
                  <a:pt x="712320" y="1185150"/>
                  <a:pt x="681820" y="1153051"/>
                  <a:pt x="654569" y="1150320"/>
                </a:cubicBezTo>
                <a:cubicBezTo>
                  <a:pt x="630926" y="1147814"/>
                  <a:pt x="606202" y="1144172"/>
                  <a:pt x="583643" y="1151001"/>
                </a:cubicBezTo>
                <a:cubicBezTo>
                  <a:pt x="555852" y="1159198"/>
                  <a:pt x="540873" y="1145995"/>
                  <a:pt x="533111" y="1117538"/>
                </a:cubicBezTo>
                <a:cubicBezTo>
                  <a:pt x="524450" y="1086122"/>
                  <a:pt x="507845" y="1071550"/>
                  <a:pt x="484926" y="1056980"/>
                </a:cubicBezTo>
                <a:cubicBezTo>
                  <a:pt x="429340" y="1021696"/>
                  <a:pt x="375921" y="980946"/>
                  <a:pt x="314922" y="960456"/>
                </a:cubicBezTo>
                <a:cubicBezTo>
                  <a:pt x="302830" y="956358"/>
                  <a:pt x="289476" y="950894"/>
                  <a:pt x="283881" y="923805"/>
                </a:cubicBezTo>
                <a:cubicBezTo>
                  <a:pt x="449013" y="964326"/>
                  <a:pt x="599526" y="1069958"/>
                  <a:pt x="769890" y="1063811"/>
                </a:cubicBezTo>
                <a:cubicBezTo>
                  <a:pt x="723329" y="1030346"/>
                  <a:pt x="669369" y="1028524"/>
                  <a:pt x="619738" y="1005076"/>
                </a:cubicBezTo>
                <a:cubicBezTo>
                  <a:pt x="654930" y="987546"/>
                  <a:pt x="687956" y="1005759"/>
                  <a:pt x="721344" y="1015777"/>
                </a:cubicBezTo>
                <a:cubicBezTo>
                  <a:pt x="749317" y="1023970"/>
                  <a:pt x="774583" y="1025337"/>
                  <a:pt x="777650" y="976393"/>
                </a:cubicBezTo>
                <a:cubicBezTo>
                  <a:pt x="776566" y="973205"/>
                  <a:pt x="776747" y="969107"/>
                  <a:pt x="776929" y="965238"/>
                </a:cubicBezTo>
                <a:cubicBezTo>
                  <a:pt x="767542" y="944976"/>
                  <a:pt x="752926" y="934504"/>
                  <a:pt x="735601" y="928584"/>
                </a:cubicBezTo>
                <a:cubicBezTo>
                  <a:pt x="725133" y="924942"/>
                  <a:pt x="711237" y="919478"/>
                  <a:pt x="711416" y="904909"/>
                </a:cubicBezTo>
                <a:cubicBezTo>
                  <a:pt x="711958" y="850955"/>
                  <a:pt x="678571" y="835246"/>
                  <a:pt x="645185" y="819539"/>
                </a:cubicBezTo>
                <a:cubicBezTo>
                  <a:pt x="663773" y="792676"/>
                  <a:pt x="678391" y="812481"/>
                  <a:pt x="692468" y="810433"/>
                </a:cubicBezTo>
                <a:cubicBezTo>
                  <a:pt x="701672" y="809067"/>
                  <a:pt x="709973" y="806563"/>
                  <a:pt x="709973" y="792676"/>
                </a:cubicBezTo>
                <a:cubicBezTo>
                  <a:pt x="710154" y="781065"/>
                  <a:pt x="705822" y="767861"/>
                  <a:pt x="696799" y="767635"/>
                </a:cubicBezTo>
                <a:cubicBezTo>
                  <a:pt x="640312" y="765585"/>
                  <a:pt x="609090" y="690914"/>
                  <a:pt x="550437" y="690687"/>
                </a:cubicBezTo>
                <a:cubicBezTo>
                  <a:pt x="515425" y="690687"/>
                  <a:pt x="568666" y="648572"/>
                  <a:pt x="539068" y="631042"/>
                </a:cubicBezTo>
                <a:cubicBezTo>
                  <a:pt x="532570" y="627171"/>
                  <a:pt x="556032" y="621254"/>
                  <a:pt x="566500" y="622164"/>
                </a:cubicBezTo>
                <a:cubicBezTo>
                  <a:pt x="576786" y="623074"/>
                  <a:pt x="585990" y="634229"/>
                  <a:pt x="598443" y="626261"/>
                </a:cubicBezTo>
                <a:cubicBezTo>
                  <a:pt x="605300" y="597806"/>
                  <a:pt x="587615" y="587332"/>
                  <a:pt x="572996" y="579365"/>
                </a:cubicBezTo>
                <a:cubicBezTo>
                  <a:pt x="539247" y="560925"/>
                  <a:pt x="506402" y="538615"/>
                  <a:pt x="469405" y="532013"/>
                </a:cubicBezTo>
                <a:cubicBezTo>
                  <a:pt x="456232" y="529737"/>
                  <a:pt x="488355" y="499231"/>
                  <a:pt x="494671" y="488532"/>
                </a:cubicBezTo>
                <a:cubicBezTo>
                  <a:pt x="345782" y="376071"/>
                  <a:pt x="166756" y="381762"/>
                  <a:pt x="0" y="290928"/>
                </a:cubicBezTo>
                <a:cubicBezTo>
                  <a:pt x="36817" y="273173"/>
                  <a:pt x="63887" y="286148"/>
                  <a:pt x="88973" y="288880"/>
                </a:cubicBezTo>
                <a:cubicBezTo>
                  <a:pt x="151595" y="295708"/>
                  <a:pt x="213498" y="309822"/>
                  <a:pt x="275940" y="318246"/>
                </a:cubicBezTo>
                <a:cubicBezTo>
                  <a:pt x="306620" y="322344"/>
                  <a:pt x="335134" y="337824"/>
                  <a:pt x="369424" y="313239"/>
                </a:cubicBezTo>
                <a:cubicBezTo>
                  <a:pt x="392343" y="296847"/>
                  <a:pt x="428980" y="314604"/>
                  <a:pt x="457133" y="329174"/>
                </a:cubicBezTo>
                <a:cubicBezTo>
                  <a:pt x="480414" y="341238"/>
                  <a:pt x="502612" y="344425"/>
                  <a:pt x="533474" y="329174"/>
                </a:cubicBezTo>
                <a:cubicBezTo>
                  <a:pt x="505501" y="319841"/>
                  <a:pt x="484023" y="311645"/>
                  <a:pt x="462006" y="305953"/>
                </a:cubicBezTo>
                <a:cubicBezTo>
                  <a:pt x="444501" y="301400"/>
                  <a:pt x="486189" y="282960"/>
                  <a:pt x="507484" y="285237"/>
                </a:cubicBezTo>
                <a:cubicBezTo>
                  <a:pt x="537263" y="288423"/>
                  <a:pt x="520479" y="276586"/>
                  <a:pt x="515425" y="260195"/>
                </a:cubicBezTo>
                <a:cubicBezTo>
                  <a:pt x="510012" y="242665"/>
                  <a:pt x="526074" y="237203"/>
                  <a:pt x="536180" y="240844"/>
                </a:cubicBezTo>
                <a:cubicBezTo>
                  <a:pt x="574980" y="255187"/>
                  <a:pt x="613602" y="229917"/>
                  <a:pt x="653668" y="250407"/>
                </a:cubicBezTo>
                <a:cubicBezTo>
                  <a:pt x="643561" y="199867"/>
                  <a:pt x="621723" y="177784"/>
                  <a:pt x="576064" y="170726"/>
                </a:cubicBezTo>
                <a:cubicBezTo>
                  <a:pt x="558919" y="167996"/>
                  <a:pt x="541053" y="172093"/>
                  <a:pt x="526254" y="157522"/>
                </a:cubicBezTo>
                <a:cubicBezTo>
                  <a:pt x="517771" y="149101"/>
                  <a:pt x="508207" y="139084"/>
                  <a:pt x="514884" y="123603"/>
                </a:cubicBezTo>
                <a:cubicBezTo>
                  <a:pt x="519577" y="112674"/>
                  <a:pt x="529684" y="112674"/>
                  <a:pt x="537985" y="116318"/>
                </a:cubicBezTo>
                <a:cubicBezTo>
                  <a:pt x="575162" y="132483"/>
                  <a:pt x="613963" y="138400"/>
                  <a:pt x="652764" y="144320"/>
                </a:cubicBezTo>
                <a:cubicBezTo>
                  <a:pt x="658720" y="145230"/>
                  <a:pt x="665397" y="148191"/>
                  <a:pt x="672075" y="133164"/>
                </a:cubicBezTo>
                <a:cubicBezTo>
                  <a:pt x="599526" y="108805"/>
                  <a:pt x="530585" y="74202"/>
                  <a:pt x="456051" y="60770"/>
                </a:cubicBezTo>
                <a:cubicBezTo>
                  <a:pt x="457133" y="54397"/>
                  <a:pt x="458215" y="48022"/>
                  <a:pt x="459299" y="41649"/>
                </a:cubicBezTo>
                <a:cubicBezTo>
                  <a:pt x="517591" y="50753"/>
                  <a:pt x="575884" y="59859"/>
                  <a:pt x="649515" y="71243"/>
                </a:cubicBezTo>
                <a:cubicBezTo>
                  <a:pt x="604218" y="35045"/>
                  <a:pt x="561446" y="47111"/>
                  <a:pt x="527879" y="15013"/>
                </a:cubicBezTo>
                <a:cubicBezTo>
                  <a:pt x="534195" y="2833"/>
                  <a:pt x="541820" y="-241"/>
                  <a:pt x="549716" y="15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The best local knowledge to have ...">
            <a:extLst>
              <a:ext uri="{FF2B5EF4-FFF2-40B4-BE49-F238E27FC236}">
                <a16:creationId xmlns:a16="http://schemas.microsoft.com/office/drawing/2014/main" id="{0BE15BDF-B6FB-9A60-F6F8-06452A5C2D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9351"/>
          <a:stretch/>
        </p:blipFill>
        <p:spPr bwMode="auto">
          <a:xfrm>
            <a:off x="7621024" y="-5"/>
            <a:ext cx="4579876" cy="3536502"/>
          </a:xfrm>
          <a:custGeom>
            <a:avLst/>
            <a:gdLst/>
            <a:ahLst/>
            <a:cxnLst/>
            <a:rect l="l" t="t" r="r" b="b"/>
            <a:pathLst>
              <a:path w="4579876" h="3536502">
                <a:moveTo>
                  <a:pt x="457312" y="0"/>
                </a:moveTo>
                <a:lnTo>
                  <a:pt x="4579876" y="0"/>
                </a:lnTo>
                <a:lnTo>
                  <a:pt x="4579876" y="3057029"/>
                </a:lnTo>
                <a:lnTo>
                  <a:pt x="4508441" y="3086568"/>
                </a:lnTo>
                <a:cubicBezTo>
                  <a:pt x="4391572" y="3126663"/>
                  <a:pt x="4301124" y="3221848"/>
                  <a:pt x="4183947" y="3271738"/>
                </a:cubicBezTo>
                <a:cubicBezTo>
                  <a:pt x="4099090" y="3307854"/>
                  <a:pt x="4017967" y="3354374"/>
                  <a:pt x="3930625" y="3387123"/>
                </a:cubicBezTo>
                <a:cubicBezTo>
                  <a:pt x="3723932" y="3464557"/>
                  <a:pt x="3513195" y="3526689"/>
                  <a:pt x="3290337" y="3535564"/>
                </a:cubicBezTo>
                <a:cubicBezTo>
                  <a:pt x="3106332" y="3542605"/>
                  <a:pt x="1510274" y="3535872"/>
                  <a:pt x="861903" y="2528615"/>
                </a:cubicBezTo>
                <a:cubicBezTo>
                  <a:pt x="849470" y="2523717"/>
                  <a:pt x="835485" y="2510862"/>
                  <a:pt x="831133" y="2498619"/>
                </a:cubicBezTo>
                <a:cubicBezTo>
                  <a:pt x="810307" y="2441385"/>
                  <a:pt x="759333" y="2416594"/>
                  <a:pt x="713333" y="2385682"/>
                </a:cubicBezTo>
                <a:cubicBezTo>
                  <a:pt x="672925" y="2358442"/>
                  <a:pt x="630030" y="2329978"/>
                  <a:pt x="613246" y="2284067"/>
                </a:cubicBezTo>
                <a:cubicBezTo>
                  <a:pt x="591179" y="2222855"/>
                  <a:pt x="653963" y="2273050"/>
                  <a:pt x="665465" y="2249789"/>
                </a:cubicBezTo>
                <a:cubicBezTo>
                  <a:pt x="641532" y="2217960"/>
                  <a:pt x="604543" y="2188882"/>
                  <a:pt x="594908" y="2152767"/>
                </a:cubicBezTo>
                <a:cubicBezTo>
                  <a:pt x="559787" y="2022383"/>
                  <a:pt x="483946" y="1927503"/>
                  <a:pt x="370497" y="1853742"/>
                </a:cubicBezTo>
                <a:cubicBezTo>
                  <a:pt x="337861" y="1832624"/>
                  <a:pt x="316415" y="1794059"/>
                  <a:pt x="271969" y="1787940"/>
                </a:cubicBezTo>
                <a:cubicBezTo>
                  <a:pt x="173127" y="1774472"/>
                  <a:pt x="204209" y="1669186"/>
                  <a:pt x="151990" y="1622358"/>
                </a:cubicBezTo>
                <a:cubicBezTo>
                  <a:pt x="142044" y="1613481"/>
                  <a:pt x="133031" y="1596037"/>
                  <a:pt x="134895" y="1584102"/>
                </a:cubicBezTo>
                <a:cubicBezTo>
                  <a:pt x="137691" y="1566959"/>
                  <a:pt x="149504" y="1550739"/>
                  <a:pt x="159450" y="1535435"/>
                </a:cubicBezTo>
                <a:cubicBezTo>
                  <a:pt x="169708" y="1520133"/>
                  <a:pt x="185247" y="1506664"/>
                  <a:pt x="177788" y="1486465"/>
                </a:cubicBezTo>
                <a:cubicBezTo>
                  <a:pt x="174683" y="1478202"/>
                  <a:pt x="176855" y="1449432"/>
                  <a:pt x="153856" y="1472079"/>
                </a:cubicBezTo>
                <a:cubicBezTo>
                  <a:pt x="90760" y="1534212"/>
                  <a:pt x="54082" y="1475449"/>
                  <a:pt x="0" y="1447289"/>
                </a:cubicBezTo>
                <a:cubicBezTo>
                  <a:pt x="43515" y="1418212"/>
                  <a:pt x="82677" y="1397707"/>
                  <a:pt x="89205" y="1354247"/>
                </a:cubicBezTo>
                <a:cubicBezTo>
                  <a:pt x="102570" y="1264569"/>
                  <a:pt x="159758" y="1223557"/>
                  <a:pt x="246479" y="1215599"/>
                </a:cubicBezTo>
                <a:cubicBezTo>
                  <a:pt x="214465" y="1128983"/>
                  <a:pt x="214465" y="1128983"/>
                  <a:pt x="317968" y="1117045"/>
                </a:cubicBezTo>
                <a:cubicBezTo>
                  <a:pt x="278183" y="1061955"/>
                  <a:pt x="278183" y="1047876"/>
                  <a:pt x="326362" y="1028900"/>
                </a:cubicBezTo>
                <a:cubicBezTo>
                  <a:pt x="372673" y="1010841"/>
                  <a:pt x="423957" y="1004720"/>
                  <a:pt x="466852" y="976870"/>
                </a:cubicBezTo>
                <a:cubicBezTo>
                  <a:pt x="427377" y="906475"/>
                  <a:pt x="416188" y="824756"/>
                  <a:pt x="334754" y="790475"/>
                </a:cubicBezTo>
                <a:cubicBezTo>
                  <a:pt x="322010" y="785272"/>
                  <a:pt x="313307" y="764154"/>
                  <a:pt x="321386" y="751912"/>
                </a:cubicBezTo>
                <a:cubicBezTo>
                  <a:pt x="350915" y="707534"/>
                  <a:pt x="308644" y="623365"/>
                  <a:pt x="400645" y="613877"/>
                </a:cubicBezTo>
                <a:cubicBezTo>
                  <a:pt x="412147" y="612959"/>
                  <a:pt x="422716" y="603776"/>
                  <a:pt x="413701" y="591839"/>
                </a:cubicBezTo>
                <a:cubicBezTo>
                  <a:pt x="382618" y="550216"/>
                  <a:pt x="420228" y="552969"/>
                  <a:pt x="442917" y="547767"/>
                </a:cubicBezTo>
                <a:cubicBezTo>
                  <a:pt x="470271" y="541341"/>
                  <a:pt x="501353" y="559703"/>
                  <a:pt x="526840" y="537055"/>
                </a:cubicBezTo>
                <a:cubicBezTo>
                  <a:pt x="520932" y="513181"/>
                  <a:pt x="498866" y="513487"/>
                  <a:pt x="483325" y="505836"/>
                </a:cubicBezTo>
                <a:cubicBezTo>
                  <a:pt x="437946" y="483799"/>
                  <a:pt x="400956" y="457479"/>
                  <a:pt x="398780" y="400243"/>
                </a:cubicBezTo>
                <a:cubicBezTo>
                  <a:pt x="397229" y="354028"/>
                  <a:pt x="392255" y="313323"/>
                  <a:pt x="455041" y="299242"/>
                </a:cubicBezTo>
                <a:cubicBezTo>
                  <a:pt x="481149" y="293426"/>
                  <a:pt x="473687" y="260067"/>
                  <a:pt x="458769" y="243538"/>
                </a:cubicBezTo>
                <a:cubicBezTo>
                  <a:pt x="432038" y="214157"/>
                  <a:pt x="409972" y="174981"/>
                  <a:pt x="363969" y="172227"/>
                </a:cubicBezTo>
                <a:cubicBezTo>
                  <a:pt x="335995" y="170391"/>
                  <a:pt x="314549" y="158146"/>
                  <a:pt x="292481" y="144069"/>
                </a:cubicBezTo>
                <a:cubicBezTo>
                  <a:pt x="276630" y="133966"/>
                  <a:pt x="257670" y="125398"/>
                  <a:pt x="259534" y="103668"/>
                </a:cubicBezTo>
                <a:cubicBezTo>
                  <a:pt x="261399" y="82855"/>
                  <a:pt x="279736" y="74286"/>
                  <a:pt x="298387" y="70001"/>
                </a:cubicBezTo>
                <a:cubicBezTo>
                  <a:pt x="345011" y="59672"/>
                  <a:pt x="389535" y="45726"/>
                  <a:pt x="430782" y="19902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4919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81" name="Rectangle 3080">
            <a:extLst>
              <a:ext uri="{FF2B5EF4-FFF2-40B4-BE49-F238E27FC236}">
                <a16:creationId xmlns:a16="http://schemas.microsoft.com/office/drawing/2014/main" id="{99F1FFA9-D672-408C-9220-ADEEC6ABD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BA34866-B982-BF81-C2AF-F265F7F99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5"/>
            <a:ext cx="3816095" cy="1938076"/>
          </a:xfrm>
        </p:spPr>
        <p:txBody>
          <a:bodyPr>
            <a:normAutofit/>
          </a:bodyPr>
          <a:lstStyle/>
          <a:p>
            <a:r>
              <a:rPr lang="en-GB" sz="8000" dirty="0"/>
              <a:t>But….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FC37CD-25CD-2E47-B067-AD47E9A78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2433951"/>
            <a:ext cx="3816096" cy="3694373"/>
          </a:xfrm>
        </p:spPr>
        <p:txBody>
          <a:bodyPr>
            <a:normAutofit lnSpcReduction="10000"/>
          </a:bodyPr>
          <a:lstStyle/>
          <a:p>
            <a:r>
              <a:rPr lang="en-GB" sz="2400" dirty="0"/>
              <a:t>Are we still as visible as we should be?</a:t>
            </a:r>
          </a:p>
          <a:p>
            <a:r>
              <a:rPr lang="en-GB" sz="2400" dirty="0"/>
              <a:t>How effective is our communication with residents?</a:t>
            </a:r>
          </a:p>
          <a:p>
            <a:r>
              <a:rPr lang="en-GB" sz="2400" dirty="0"/>
              <a:t>There was a </a:t>
            </a:r>
            <a:r>
              <a:rPr lang="en-GB" sz="2400" b="1" dirty="0"/>
              <a:t>300% increase </a:t>
            </a:r>
            <a:r>
              <a:rPr lang="en-GB" sz="2400" dirty="0"/>
              <a:t>in Cuckooing cases across the London Boroughs between 2018-2022 – Could it have been more?</a:t>
            </a:r>
          </a:p>
          <a:p>
            <a:pPr marL="0" indent="0">
              <a:buNone/>
            </a:pPr>
            <a:endParaRPr lang="en-GB" sz="2000" dirty="0"/>
          </a:p>
          <a:p>
            <a:endParaRPr lang="en-GB" sz="2000" dirty="0"/>
          </a:p>
        </p:txBody>
      </p:sp>
      <p:pic>
        <p:nvPicPr>
          <p:cNvPr id="3074" name="Picture 2" descr="Your Ears Reveal Where Your Eyes Are ...">
            <a:extLst>
              <a:ext uri="{FF2B5EF4-FFF2-40B4-BE49-F238E27FC236}">
                <a16:creationId xmlns:a16="http://schemas.microsoft.com/office/drawing/2014/main" id="{76D01324-59F8-5A31-1564-BABA7F15E8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3591"/>
          <a:stretch/>
        </p:blipFill>
        <p:spPr bwMode="auto">
          <a:xfrm>
            <a:off x="4904316" y="-4"/>
            <a:ext cx="7287684" cy="3694372"/>
          </a:xfrm>
          <a:custGeom>
            <a:avLst/>
            <a:gdLst/>
            <a:ahLst/>
            <a:cxnLst/>
            <a:rect l="l" t="t" r="r" b="b"/>
            <a:pathLst>
              <a:path w="7287684" h="3694372">
                <a:moveTo>
                  <a:pt x="1047969" y="0"/>
                </a:moveTo>
                <a:lnTo>
                  <a:pt x="7287684" y="0"/>
                </a:lnTo>
                <a:lnTo>
                  <a:pt x="7287684" y="814388"/>
                </a:lnTo>
                <a:lnTo>
                  <a:pt x="7287684" y="3694372"/>
                </a:lnTo>
                <a:lnTo>
                  <a:pt x="471411" y="3694372"/>
                </a:lnTo>
                <a:lnTo>
                  <a:pt x="470992" y="3686621"/>
                </a:lnTo>
                <a:cubicBezTo>
                  <a:pt x="458999" y="3642419"/>
                  <a:pt x="427907" y="3602236"/>
                  <a:pt x="376383" y="3554015"/>
                </a:cubicBezTo>
                <a:cubicBezTo>
                  <a:pt x="315976" y="3500438"/>
                  <a:pt x="255568" y="3454003"/>
                  <a:pt x="170288" y="3407569"/>
                </a:cubicBezTo>
                <a:cubicBezTo>
                  <a:pt x="365723" y="3382565"/>
                  <a:pt x="163181" y="3296841"/>
                  <a:pt x="230695" y="3243263"/>
                </a:cubicBezTo>
                <a:cubicBezTo>
                  <a:pt x="369276" y="3221831"/>
                  <a:pt x="479431" y="3393282"/>
                  <a:pt x="667759" y="3343275"/>
                </a:cubicBezTo>
                <a:cubicBezTo>
                  <a:pt x="440344" y="3196828"/>
                  <a:pt x="184501" y="3150393"/>
                  <a:pt x="17493" y="2953940"/>
                </a:cubicBezTo>
                <a:cubicBezTo>
                  <a:pt x="56580" y="2911078"/>
                  <a:pt x="95667" y="2953940"/>
                  <a:pt x="127647" y="2936081"/>
                </a:cubicBezTo>
                <a:cubicBezTo>
                  <a:pt x="127647" y="2925365"/>
                  <a:pt x="500751" y="2993232"/>
                  <a:pt x="522071" y="2714625"/>
                </a:cubicBezTo>
                <a:cubicBezTo>
                  <a:pt x="529178" y="2714625"/>
                  <a:pt x="536285" y="2714625"/>
                  <a:pt x="543391" y="2703909"/>
                </a:cubicBezTo>
                <a:cubicBezTo>
                  <a:pt x="582478" y="2664619"/>
                  <a:pt x="546945" y="2571750"/>
                  <a:pt x="610905" y="2564606"/>
                </a:cubicBezTo>
                <a:cubicBezTo>
                  <a:pt x="681973" y="2557462"/>
                  <a:pt x="749487" y="2525315"/>
                  <a:pt x="824107" y="2543175"/>
                </a:cubicBezTo>
                <a:cubicBezTo>
                  <a:pt x="880961" y="2557462"/>
                  <a:pt x="941368" y="2575322"/>
                  <a:pt x="1001776" y="2575322"/>
                </a:cubicBezTo>
                <a:cubicBezTo>
                  <a:pt x="1065736" y="2575322"/>
                  <a:pt x="1154570" y="2696766"/>
                  <a:pt x="1193658" y="2536031"/>
                </a:cubicBezTo>
                <a:cubicBezTo>
                  <a:pt x="1193658" y="2528888"/>
                  <a:pt x="1303812" y="2546747"/>
                  <a:pt x="1364219" y="2553891"/>
                </a:cubicBezTo>
                <a:cubicBezTo>
                  <a:pt x="1413966" y="2561035"/>
                  <a:pt x="1474374" y="2593181"/>
                  <a:pt x="1509907" y="2528888"/>
                </a:cubicBezTo>
                <a:cubicBezTo>
                  <a:pt x="1527674" y="2489596"/>
                  <a:pt x="1442393" y="2418159"/>
                  <a:pt x="1367772" y="2411015"/>
                </a:cubicBezTo>
                <a:cubicBezTo>
                  <a:pt x="1300259" y="2403872"/>
                  <a:pt x="1232745" y="2396728"/>
                  <a:pt x="1168784" y="2411015"/>
                </a:cubicBezTo>
                <a:cubicBezTo>
                  <a:pt x="1090610" y="2428875"/>
                  <a:pt x="1047969" y="2400300"/>
                  <a:pt x="1026649" y="2336007"/>
                </a:cubicBezTo>
                <a:cubicBezTo>
                  <a:pt x="1001776" y="2268141"/>
                  <a:pt x="955582" y="2232422"/>
                  <a:pt x="891621" y="2200275"/>
                </a:cubicBezTo>
                <a:cubicBezTo>
                  <a:pt x="735273" y="2121694"/>
                  <a:pt x="586032" y="2028825"/>
                  <a:pt x="415470" y="1982390"/>
                </a:cubicBezTo>
                <a:cubicBezTo>
                  <a:pt x="383490" y="1975246"/>
                  <a:pt x="344403" y="1960959"/>
                  <a:pt x="330189" y="1900238"/>
                </a:cubicBezTo>
                <a:cubicBezTo>
                  <a:pt x="792127" y="1993106"/>
                  <a:pt x="1211424" y="2232422"/>
                  <a:pt x="1687576" y="2218135"/>
                </a:cubicBezTo>
                <a:cubicBezTo>
                  <a:pt x="1559654" y="2143125"/>
                  <a:pt x="1406860" y="2139554"/>
                  <a:pt x="1268278" y="2085975"/>
                </a:cubicBezTo>
                <a:cubicBezTo>
                  <a:pt x="1367772" y="2046685"/>
                  <a:pt x="1460160" y="2089547"/>
                  <a:pt x="1552548" y="2110978"/>
                </a:cubicBezTo>
                <a:cubicBezTo>
                  <a:pt x="1630722" y="2128837"/>
                  <a:pt x="1701789" y="2132410"/>
                  <a:pt x="1708896" y="2021681"/>
                </a:cubicBezTo>
                <a:cubicBezTo>
                  <a:pt x="1708896" y="2010965"/>
                  <a:pt x="1708896" y="2003821"/>
                  <a:pt x="1708896" y="1993106"/>
                </a:cubicBezTo>
                <a:cubicBezTo>
                  <a:pt x="1680469" y="1946672"/>
                  <a:pt x="1641382" y="1925240"/>
                  <a:pt x="1591635" y="1910953"/>
                </a:cubicBezTo>
                <a:cubicBezTo>
                  <a:pt x="1563208" y="1903809"/>
                  <a:pt x="1524121" y="1889522"/>
                  <a:pt x="1524121" y="1857375"/>
                </a:cubicBezTo>
                <a:cubicBezTo>
                  <a:pt x="1527674" y="1735931"/>
                  <a:pt x="1431733" y="1700212"/>
                  <a:pt x="1339346" y="1664493"/>
                </a:cubicBezTo>
                <a:cubicBezTo>
                  <a:pt x="1389093" y="1603772"/>
                  <a:pt x="1431733" y="1646635"/>
                  <a:pt x="1470820" y="1643062"/>
                </a:cubicBezTo>
                <a:cubicBezTo>
                  <a:pt x="1495694" y="1639491"/>
                  <a:pt x="1520567" y="1635919"/>
                  <a:pt x="1520567" y="1603772"/>
                </a:cubicBezTo>
                <a:cubicBezTo>
                  <a:pt x="1520567" y="1578769"/>
                  <a:pt x="1509907" y="1546622"/>
                  <a:pt x="1485034" y="1546622"/>
                </a:cubicBezTo>
                <a:cubicBezTo>
                  <a:pt x="1328686" y="1543050"/>
                  <a:pt x="1239851" y="1371600"/>
                  <a:pt x="1076396" y="1371600"/>
                </a:cubicBezTo>
                <a:cubicBezTo>
                  <a:pt x="976902" y="1371600"/>
                  <a:pt x="1126144" y="1275159"/>
                  <a:pt x="1044416" y="1235869"/>
                </a:cubicBezTo>
                <a:cubicBezTo>
                  <a:pt x="1026649" y="1225153"/>
                  <a:pt x="1094163" y="1210866"/>
                  <a:pt x="1122590" y="1214437"/>
                </a:cubicBezTo>
                <a:cubicBezTo>
                  <a:pt x="1151017" y="1218009"/>
                  <a:pt x="1175891" y="1243013"/>
                  <a:pt x="1211424" y="1225153"/>
                </a:cubicBezTo>
                <a:cubicBezTo>
                  <a:pt x="1229191" y="1160860"/>
                  <a:pt x="1182997" y="1135856"/>
                  <a:pt x="1140357" y="1117997"/>
                </a:cubicBezTo>
                <a:cubicBezTo>
                  <a:pt x="1047969" y="1075135"/>
                  <a:pt x="955582" y="1025129"/>
                  <a:pt x="852534" y="1010841"/>
                </a:cubicBezTo>
                <a:cubicBezTo>
                  <a:pt x="817001" y="1007269"/>
                  <a:pt x="795680" y="989409"/>
                  <a:pt x="799234" y="953690"/>
                </a:cubicBezTo>
                <a:cubicBezTo>
                  <a:pt x="806340" y="907256"/>
                  <a:pt x="841874" y="921544"/>
                  <a:pt x="870301" y="925115"/>
                </a:cubicBezTo>
                <a:cubicBezTo>
                  <a:pt x="888068" y="928688"/>
                  <a:pt x="905835" y="939403"/>
                  <a:pt x="923602" y="914400"/>
                </a:cubicBezTo>
                <a:cubicBezTo>
                  <a:pt x="611794" y="724198"/>
                  <a:pt x="409919" y="684684"/>
                  <a:pt x="132090" y="589415"/>
                </a:cubicBezTo>
                <a:lnTo>
                  <a:pt x="31922" y="552917"/>
                </a:lnTo>
                <a:lnTo>
                  <a:pt x="26859" y="541335"/>
                </a:lnTo>
                <a:cubicBezTo>
                  <a:pt x="20137" y="534929"/>
                  <a:pt x="8953" y="532232"/>
                  <a:pt x="0" y="527681"/>
                </a:cubicBezTo>
                <a:cubicBezTo>
                  <a:pt x="5969" y="516305"/>
                  <a:pt x="7617" y="502963"/>
                  <a:pt x="17905" y="493550"/>
                </a:cubicBezTo>
                <a:cubicBezTo>
                  <a:pt x="23947" y="488022"/>
                  <a:pt x="35344" y="487159"/>
                  <a:pt x="44763" y="486724"/>
                </a:cubicBezTo>
                <a:lnTo>
                  <a:pt x="165722" y="483650"/>
                </a:lnTo>
                <a:lnTo>
                  <a:pt x="193385" y="498723"/>
                </a:lnTo>
                <a:cubicBezTo>
                  <a:pt x="210263" y="511671"/>
                  <a:pt x="227142" y="525066"/>
                  <a:pt x="315976" y="535781"/>
                </a:cubicBezTo>
                <a:cubicBezTo>
                  <a:pt x="401257" y="546497"/>
                  <a:pt x="479431" y="582216"/>
                  <a:pt x="575372" y="525066"/>
                </a:cubicBezTo>
                <a:cubicBezTo>
                  <a:pt x="639332" y="485775"/>
                  <a:pt x="742380" y="528637"/>
                  <a:pt x="820554" y="560785"/>
                </a:cubicBezTo>
                <a:cubicBezTo>
                  <a:pt x="884515" y="589360"/>
                  <a:pt x="948475" y="596503"/>
                  <a:pt x="1033756" y="560785"/>
                </a:cubicBezTo>
                <a:cubicBezTo>
                  <a:pt x="955582" y="539354"/>
                  <a:pt x="895175" y="521494"/>
                  <a:pt x="834767" y="507206"/>
                </a:cubicBezTo>
                <a:cubicBezTo>
                  <a:pt x="785020" y="496491"/>
                  <a:pt x="756593" y="471488"/>
                  <a:pt x="760147" y="417909"/>
                </a:cubicBezTo>
                <a:cubicBezTo>
                  <a:pt x="760147" y="389334"/>
                  <a:pt x="749487" y="350044"/>
                  <a:pt x="785020" y="335757"/>
                </a:cubicBezTo>
                <a:cubicBezTo>
                  <a:pt x="813447" y="321469"/>
                  <a:pt x="852534" y="335757"/>
                  <a:pt x="866748" y="360759"/>
                </a:cubicBezTo>
                <a:cubicBezTo>
                  <a:pt x="884515" y="407194"/>
                  <a:pt x="902281" y="450056"/>
                  <a:pt x="962689" y="453629"/>
                </a:cubicBezTo>
                <a:cubicBezTo>
                  <a:pt x="1044416" y="460771"/>
                  <a:pt x="998222" y="432197"/>
                  <a:pt x="984009" y="396478"/>
                </a:cubicBezTo>
                <a:cubicBezTo>
                  <a:pt x="969795" y="357188"/>
                  <a:pt x="1012436" y="346472"/>
                  <a:pt x="1040863" y="353615"/>
                </a:cubicBezTo>
                <a:cubicBezTo>
                  <a:pt x="1147464" y="385763"/>
                  <a:pt x="1257618" y="328613"/>
                  <a:pt x="1367772" y="375047"/>
                </a:cubicBezTo>
                <a:cubicBezTo>
                  <a:pt x="1339346" y="260747"/>
                  <a:pt x="1278938" y="210741"/>
                  <a:pt x="1151017" y="192881"/>
                </a:cubicBezTo>
                <a:cubicBezTo>
                  <a:pt x="1104823" y="189310"/>
                  <a:pt x="1055076" y="196453"/>
                  <a:pt x="1012436" y="164306"/>
                </a:cubicBezTo>
                <a:cubicBezTo>
                  <a:pt x="987562" y="146447"/>
                  <a:pt x="962689" y="125016"/>
                  <a:pt x="980456" y="89297"/>
                </a:cubicBezTo>
                <a:cubicBezTo>
                  <a:pt x="991116" y="64294"/>
                  <a:pt x="1019542" y="64294"/>
                  <a:pt x="1044416" y="71437"/>
                </a:cubicBezTo>
                <a:cubicBezTo>
                  <a:pt x="1147464" y="110728"/>
                  <a:pt x="1257618" y="121444"/>
                  <a:pt x="1364219" y="135731"/>
                </a:cubicBezTo>
                <a:cubicBezTo>
                  <a:pt x="1381986" y="139303"/>
                  <a:pt x="1399753" y="146447"/>
                  <a:pt x="1417520" y="110728"/>
                </a:cubicBezTo>
                <a:cubicBezTo>
                  <a:pt x="1293152" y="78581"/>
                  <a:pt x="1172337" y="35719"/>
                  <a:pt x="1047969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mprove communication between managers ...">
            <a:extLst>
              <a:ext uri="{FF2B5EF4-FFF2-40B4-BE49-F238E27FC236}">
                <a16:creationId xmlns:a16="http://schemas.microsoft.com/office/drawing/2014/main" id="{131384FF-0647-670A-3966-6BFFAC2841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96" b="15696"/>
          <a:stretch/>
        </p:blipFill>
        <p:spPr bwMode="auto">
          <a:xfrm>
            <a:off x="4726728" y="3802961"/>
            <a:ext cx="7472381" cy="3055043"/>
          </a:xfrm>
          <a:custGeom>
            <a:avLst/>
            <a:gdLst/>
            <a:ahLst/>
            <a:cxnLst/>
            <a:rect l="l" t="t" r="r" b="b"/>
            <a:pathLst>
              <a:path w="7472381" h="3055043">
                <a:moveTo>
                  <a:pt x="638975" y="0"/>
                </a:moveTo>
                <a:lnTo>
                  <a:pt x="7472381" y="0"/>
                </a:lnTo>
                <a:lnTo>
                  <a:pt x="7472381" y="2579984"/>
                </a:lnTo>
                <a:lnTo>
                  <a:pt x="7472381" y="3055043"/>
                </a:lnTo>
                <a:lnTo>
                  <a:pt x="6992676" y="3055043"/>
                </a:lnTo>
                <a:lnTo>
                  <a:pt x="1946893" y="3055043"/>
                </a:lnTo>
                <a:cubicBezTo>
                  <a:pt x="1801205" y="2983605"/>
                  <a:pt x="1662624" y="2897880"/>
                  <a:pt x="1506276" y="2855018"/>
                </a:cubicBezTo>
                <a:cubicBezTo>
                  <a:pt x="1399675" y="2826443"/>
                  <a:pt x="1296627" y="2776437"/>
                  <a:pt x="1314394" y="2626417"/>
                </a:cubicBezTo>
                <a:cubicBezTo>
                  <a:pt x="1317947" y="2583555"/>
                  <a:pt x="1289520" y="2551409"/>
                  <a:pt x="1246880" y="2562124"/>
                </a:cubicBezTo>
                <a:cubicBezTo>
                  <a:pt x="1165153" y="2583555"/>
                  <a:pt x="1126065" y="2522833"/>
                  <a:pt x="1079872" y="2476399"/>
                </a:cubicBezTo>
                <a:cubicBezTo>
                  <a:pt x="998144" y="2394247"/>
                  <a:pt x="919970" y="2308520"/>
                  <a:pt x="788495" y="2294233"/>
                </a:cubicBezTo>
                <a:cubicBezTo>
                  <a:pt x="813369" y="2229939"/>
                  <a:pt x="856009" y="2237083"/>
                  <a:pt x="895097" y="2251371"/>
                </a:cubicBezTo>
                <a:cubicBezTo>
                  <a:pt x="998144" y="2287090"/>
                  <a:pt x="1101192" y="2326380"/>
                  <a:pt x="1204239" y="2362099"/>
                </a:cubicBezTo>
                <a:cubicBezTo>
                  <a:pt x="1271754" y="2383530"/>
                  <a:pt x="1339267" y="2415677"/>
                  <a:pt x="1428102" y="2390674"/>
                </a:cubicBezTo>
                <a:cubicBezTo>
                  <a:pt x="1349928" y="2262087"/>
                  <a:pt x="1218453" y="2237083"/>
                  <a:pt x="1111852" y="2197793"/>
                </a:cubicBezTo>
                <a:cubicBezTo>
                  <a:pt x="980377" y="2147787"/>
                  <a:pt x="902203" y="2054918"/>
                  <a:pt x="806262" y="1947762"/>
                </a:cubicBezTo>
                <a:cubicBezTo>
                  <a:pt x="902203" y="1919187"/>
                  <a:pt x="962610" y="1997768"/>
                  <a:pt x="1040785" y="1994196"/>
                </a:cubicBezTo>
                <a:cubicBezTo>
                  <a:pt x="1044338" y="1983480"/>
                  <a:pt x="1051445" y="1962049"/>
                  <a:pt x="1051445" y="1962049"/>
                </a:cubicBezTo>
                <a:cubicBezTo>
                  <a:pt x="923523" y="1904899"/>
                  <a:pt x="866670" y="1797743"/>
                  <a:pt x="845349" y="1665583"/>
                </a:cubicBezTo>
                <a:cubicBezTo>
                  <a:pt x="838243" y="1597718"/>
                  <a:pt x="792049" y="1576287"/>
                  <a:pt x="745855" y="1544140"/>
                </a:cubicBezTo>
                <a:cubicBezTo>
                  <a:pt x="589507" y="1433411"/>
                  <a:pt x="422499" y="1333399"/>
                  <a:pt x="291024" y="1183381"/>
                </a:cubicBezTo>
                <a:cubicBezTo>
                  <a:pt x="443819" y="1201239"/>
                  <a:pt x="564633" y="1301252"/>
                  <a:pt x="724535" y="1344115"/>
                </a:cubicBezTo>
                <a:cubicBezTo>
                  <a:pt x="596614" y="1179808"/>
                  <a:pt x="429605" y="1094083"/>
                  <a:pt x="276811" y="994071"/>
                </a:cubicBezTo>
                <a:cubicBezTo>
                  <a:pt x="205743" y="947637"/>
                  <a:pt x="141783" y="890486"/>
                  <a:pt x="60055" y="865484"/>
                </a:cubicBezTo>
                <a:cubicBezTo>
                  <a:pt x="31628" y="858340"/>
                  <a:pt x="-18119" y="840481"/>
                  <a:pt x="6755" y="790474"/>
                </a:cubicBezTo>
                <a:cubicBezTo>
                  <a:pt x="28075" y="747612"/>
                  <a:pt x="67162" y="761900"/>
                  <a:pt x="102696" y="772614"/>
                </a:cubicBezTo>
                <a:cubicBezTo>
                  <a:pt x="187976" y="801190"/>
                  <a:pt x="280364" y="801190"/>
                  <a:pt x="397625" y="801190"/>
                </a:cubicBezTo>
                <a:cubicBezTo>
                  <a:pt x="298131" y="665458"/>
                  <a:pt x="116909" y="708321"/>
                  <a:pt x="31628" y="565446"/>
                </a:cubicBezTo>
                <a:cubicBezTo>
                  <a:pt x="138229" y="540444"/>
                  <a:pt x="219957" y="590450"/>
                  <a:pt x="305237" y="601165"/>
                </a:cubicBezTo>
                <a:cubicBezTo>
                  <a:pt x="383412" y="611881"/>
                  <a:pt x="401178" y="586877"/>
                  <a:pt x="383412" y="508296"/>
                </a:cubicBezTo>
                <a:cubicBezTo>
                  <a:pt x="354985" y="386853"/>
                  <a:pt x="397625" y="326130"/>
                  <a:pt x="511333" y="358278"/>
                </a:cubicBezTo>
                <a:cubicBezTo>
                  <a:pt x="617934" y="390424"/>
                  <a:pt x="628594" y="343990"/>
                  <a:pt x="600167" y="276124"/>
                </a:cubicBezTo>
                <a:cubicBezTo>
                  <a:pt x="557527" y="176112"/>
                  <a:pt x="603720" y="97531"/>
                  <a:pt x="635701" y="11805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2563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77" name="Rectangle 7176">
            <a:extLst>
              <a:ext uri="{FF2B5EF4-FFF2-40B4-BE49-F238E27FC236}">
                <a16:creationId xmlns:a16="http://schemas.microsoft.com/office/drawing/2014/main" id="{0D7B6173-1D58-48E2-83CF-37350F315F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9" name="Rectangle 7178">
            <a:extLst>
              <a:ext uri="{FF2B5EF4-FFF2-40B4-BE49-F238E27FC236}">
                <a16:creationId xmlns:a16="http://schemas.microsoft.com/office/drawing/2014/main" id="{8B068B58-6F94-4AFF-A8A7-18573884D6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181" name="Picture 7180">
            <a:extLst>
              <a:ext uri="{FF2B5EF4-FFF2-40B4-BE49-F238E27FC236}">
                <a16:creationId xmlns:a16="http://schemas.microsoft.com/office/drawing/2014/main" id="{B0DAC8FB-A162-44E3-A606-C855A03A5B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952" cy="6862380"/>
          </a:xfrm>
          <a:prstGeom prst="rect">
            <a:avLst/>
          </a:prstGeom>
        </p:spPr>
      </p:pic>
      <p:sp>
        <p:nvSpPr>
          <p:cNvPr id="7183" name="Rectangle 7182">
            <a:extLst>
              <a:ext uri="{FF2B5EF4-FFF2-40B4-BE49-F238E27FC236}">
                <a16:creationId xmlns:a16="http://schemas.microsoft.com/office/drawing/2014/main" id="{21BDEC81-16A7-4451-B893-C15000083B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85" name="Rectangle 7184">
            <a:extLst>
              <a:ext uri="{FF2B5EF4-FFF2-40B4-BE49-F238E27FC236}">
                <a16:creationId xmlns:a16="http://schemas.microsoft.com/office/drawing/2014/main" id="{BE5B028C-7535-45E5-9D2C-32C50D0E0E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8542" y="729175"/>
            <a:ext cx="11099352" cy="5399650"/>
          </a:xfrm>
          <a:prstGeom prst="rect">
            <a:avLst/>
          </a:prstGeom>
          <a:solidFill>
            <a:schemeClr val="bg1"/>
          </a:solidFill>
          <a:ln w="349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324458-E158-9D56-3398-F6F27AE97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1966" y="900622"/>
            <a:ext cx="4997189" cy="1893524"/>
          </a:xfrm>
        </p:spPr>
        <p:txBody>
          <a:bodyPr anchor="b">
            <a:normAutofit/>
          </a:bodyPr>
          <a:lstStyle/>
          <a:p>
            <a:r>
              <a:rPr lang="en-GB" sz="4800" b="1" dirty="0"/>
              <a:t>Reporting Cuckooing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68F18A-FA75-4129-20A9-71397B56DD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1966" y="2965593"/>
            <a:ext cx="4997189" cy="2941544"/>
          </a:xfrm>
        </p:spPr>
        <p:txBody>
          <a:bodyPr>
            <a:normAutofit/>
          </a:bodyPr>
          <a:lstStyle/>
          <a:p>
            <a:r>
              <a:rPr lang="en-GB" sz="1700"/>
              <a:t>How is Cuckooing recorded by organisations?</a:t>
            </a:r>
          </a:p>
          <a:p>
            <a:r>
              <a:rPr lang="en-GB" sz="1700"/>
              <a:t>Is it a priority or a sub-category as part of a wider case investigation?</a:t>
            </a:r>
          </a:p>
          <a:p>
            <a:r>
              <a:rPr lang="en-GB" sz="1700"/>
              <a:t>Can residents identify and understand the signs of Cuckooing (*sometime doesn’t look right) or do they just see it as ASB / Criminality?</a:t>
            </a:r>
          </a:p>
          <a:p>
            <a:r>
              <a:rPr lang="en-GB" sz="1700"/>
              <a:t>Are there any barriers to information sharing?</a:t>
            </a:r>
          </a:p>
          <a:p>
            <a:r>
              <a:rPr lang="en-GB" sz="1700"/>
              <a:t>How can we support the private rented sector in adjoining neighbourhoods?</a:t>
            </a:r>
          </a:p>
        </p:txBody>
      </p:sp>
      <p:pic>
        <p:nvPicPr>
          <p:cNvPr id="7172" name="Picture 4" descr="The Transparency Reporting Toolkit ...">
            <a:extLst>
              <a:ext uri="{FF2B5EF4-FFF2-40B4-BE49-F238E27FC236}">
                <a16:creationId xmlns:a16="http://schemas.microsoft.com/office/drawing/2014/main" id="{50DE08A9-D012-B14E-A30E-9B01F5EFD6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5" r="1295" b="-1"/>
          <a:stretch/>
        </p:blipFill>
        <p:spPr bwMode="auto">
          <a:xfrm>
            <a:off x="6575741" y="895610"/>
            <a:ext cx="4890576" cy="2443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of Cuckooing on Social Housing ...">
            <a:extLst>
              <a:ext uri="{FF2B5EF4-FFF2-40B4-BE49-F238E27FC236}">
                <a16:creationId xmlns:a16="http://schemas.microsoft.com/office/drawing/2014/main" id="{5E4607DD-E0BB-4147-FB34-44E6DC5050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92"/>
          <a:stretch/>
        </p:blipFill>
        <p:spPr bwMode="auto">
          <a:xfrm>
            <a:off x="6575741" y="3504974"/>
            <a:ext cx="4890576" cy="2443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3374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50" name="Rectangle 1049">
            <a:extLst>
              <a:ext uri="{FF2B5EF4-FFF2-40B4-BE49-F238E27FC236}">
                <a16:creationId xmlns:a16="http://schemas.microsoft.com/office/drawing/2014/main" id="{5EF17487-C386-4F99-B5EB-4FD3DF4236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1" name="Freeform: Shape 1034">
            <a:extLst>
              <a:ext uri="{FF2B5EF4-FFF2-40B4-BE49-F238E27FC236}">
                <a16:creationId xmlns:a16="http://schemas.microsoft.com/office/drawing/2014/main" id="{A0DE92DF-4769-4DE9-93FD-EE3127185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00261EA-A94A-40BB-0971-6071578C55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6824" y="643467"/>
            <a:ext cx="4772975" cy="1800526"/>
          </a:xfrm>
        </p:spPr>
        <p:txBody>
          <a:bodyPr>
            <a:normAutofit/>
          </a:bodyPr>
          <a:lstStyle/>
          <a:p>
            <a:r>
              <a:rPr lang="en-GB" b="1"/>
              <a:t>….We hear this phrase a lot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0B8A70-2231-40BF-791F-8734A8E85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6824" y="2623381"/>
            <a:ext cx="4772974" cy="355358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4000" b="1" i="1" dirty="0"/>
              <a:t>“We don’t rehouse perpetrators; we address Anti-Social Behaviour!”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What are your thoughts?</a:t>
            </a:r>
          </a:p>
        </p:txBody>
      </p:sp>
      <p:pic>
        <p:nvPicPr>
          <p:cNvPr id="1026" name="Picture 2" descr="Revisiting reHOUSING | Caring Magazine">
            <a:extLst>
              <a:ext uri="{FF2B5EF4-FFF2-40B4-BE49-F238E27FC236}">
                <a16:creationId xmlns:a16="http://schemas.microsoft.com/office/drawing/2014/main" id="{0186FDDB-FB1E-CF4A-66DA-7735C73042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12141" y="643468"/>
            <a:ext cx="3824461" cy="2545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533085BF-03A2-AF5D-B19D-FE19F96805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331617" y="3657600"/>
            <a:ext cx="2585510" cy="2585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5272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66" name="Rectangle 2065">
            <a:extLst>
              <a:ext uri="{FF2B5EF4-FFF2-40B4-BE49-F238E27FC236}">
                <a16:creationId xmlns:a16="http://schemas.microsoft.com/office/drawing/2014/main" id="{9D9CE3C4-25D7-403C-9312-F3B39099D2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032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D8220D1-2390-C69E-3FE9-7BE9AF31C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8267" y="818302"/>
            <a:ext cx="4333814" cy="1454051"/>
          </a:xfrm>
        </p:spPr>
        <p:txBody>
          <a:bodyPr anchor="b">
            <a:normAutofit/>
          </a:bodyPr>
          <a:lstStyle/>
          <a:p>
            <a:r>
              <a:rPr lang="en-GB" sz="3300">
                <a:solidFill>
                  <a:schemeClr val="tx2"/>
                </a:solidFill>
              </a:rPr>
              <a:t>If rehousing is deemed the best option….What’s the plan?</a:t>
            </a:r>
          </a:p>
        </p:txBody>
      </p:sp>
      <p:pic>
        <p:nvPicPr>
          <p:cNvPr id="2054" name="Picture 6" descr="What are Location-Based Services ...">
            <a:extLst>
              <a:ext uri="{FF2B5EF4-FFF2-40B4-BE49-F238E27FC236}">
                <a16:creationId xmlns:a16="http://schemas.microsoft.com/office/drawing/2014/main" id="{64B4EE07-BC63-40EE-856B-96880F0281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92" r="18879" b="-1"/>
          <a:stretch/>
        </p:blipFill>
        <p:spPr bwMode="auto">
          <a:xfrm>
            <a:off x="304" y="-20320"/>
            <a:ext cx="4445462" cy="3730714"/>
          </a:xfrm>
          <a:custGeom>
            <a:avLst/>
            <a:gdLst/>
            <a:ahLst/>
            <a:cxnLst/>
            <a:rect l="l" t="t" r="r" b="b"/>
            <a:pathLst>
              <a:path w="4443799" h="3776782">
                <a:moveTo>
                  <a:pt x="0" y="0"/>
                </a:moveTo>
                <a:lnTo>
                  <a:pt x="4164578" y="0"/>
                </a:lnTo>
                <a:lnTo>
                  <a:pt x="4238884" y="154250"/>
                </a:lnTo>
                <a:cubicBezTo>
                  <a:pt x="4370833" y="466214"/>
                  <a:pt x="4443799" y="809200"/>
                  <a:pt x="4443799" y="1169228"/>
                </a:cubicBezTo>
                <a:cubicBezTo>
                  <a:pt x="4443799" y="2609341"/>
                  <a:pt x="3276357" y="3776782"/>
                  <a:pt x="1836244" y="3776782"/>
                </a:cubicBezTo>
                <a:cubicBezTo>
                  <a:pt x="1206195" y="3776782"/>
                  <a:pt x="628337" y="3553326"/>
                  <a:pt x="177598" y="3181344"/>
                </a:cubicBezTo>
                <a:lnTo>
                  <a:pt x="0" y="3019932"/>
                </a:ln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Development and Leadership Coaching ...">
            <a:extLst>
              <a:ext uri="{FF2B5EF4-FFF2-40B4-BE49-F238E27FC236}">
                <a16:creationId xmlns:a16="http://schemas.microsoft.com/office/drawing/2014/main" id="{46541762-342C-CF7E-F18D-931D423C0B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04" r="10988" b="-2"/>
          <a:stretch/>
        </p:blipFill>
        <p:spPr bwMode="auto">
          <a:xfrm>
            <a:off x="8578" y="3917279"/>
            <a:ext cx="3440586" cy="2950205"/>
          </a:xfrm>
          <a:custGeom>
            <a:avLst/>
            <a:gdLst/>
            <a:ahLst/>
            <a:cxnLst/>
            <a:rect l="l" t="t" r="r" b="b"/>
            <a:pathLst>
              <a:path w="3440586" h="2950205">
                <a:moveTo>
                  <a:pt x="1539166" y="0"/>
                </a:moveTo>
                <a:cubicBezTo>
                  <a:pt x="2589292" y="0"/>
                  <a:pt x="3440586" y="851294"/>
                  <a:pt x="3440586" y="1901419"/>
                </a:cubicBezTo>
                <a:cubicBezTo>
                  <a:pt x="3440586" y="2229583"/>
                  <a:pt x="3357452" y="2538330"/>
                  <a:pt x="3211095" y="2807749"/>
                </a:cubicBezTo>
                <a:lnTo>
                  <a:pt x="3124550" y="2950205"/>
                </a:lnTo>
                <a:lnTo>
                  <a:pt x="0" y="2950205"/>
                </a:lnTo>
                <a:lnTo>
                  <a:pt x="0" y="788141"/>
                </a:lnTo>
                <a:lnTo>
                  <a:pt x="71938" y="691940"/>
                </a:lnTo>
                <a:cubicBezTo>
                  <a:pt x="420687" y="269355"/>
                  <a:pt x="948471" y="0"/>
                  <a:pt x="1539166" y="0"/>
                </a:cubicBez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071" name="Group 2070">
            <a:extLst>
              <a:ext uri="{FF2B5EF4-FFF2-40B4-BE49-F238E27FC236}">
                <a16:creationId xmlns:a16="http://schemas.microsoft.com/office/drawing/2014/main" id="{2E56C079-9BED-4728-8FAD-2F9E3A1791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04" y="-20320"/>
            <a:ext cx="4619342" cy="3993680"/>
            <a:chOff x="6642" y="0"/>
            <a:chExt cx="4656944" cy="4026189"/>
          </a:xfrm>
        </p:grpSpPr>
        <p:sp>
          <p:nvSpPr>
            <p:cNvPr id="2062" name="Freeform: Shape 2061">
              <a:extLst>
                <a:ext uri="{FF2B5EF4-FFF2-40B4-BE49-F238E27FC236}">
                  <a16:creationId xmlns:a16="http://schemas.microsoft.com/office/drawing/2014/main" id="{4FE2DBDC-CA19-4342-8088-8ADCA94AAE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643" y="0"/>
              <a:ext cx="4481649" cy="3774194"/>
            </a:xfrm>
            <a:custGeom>
              <a:avLst/>
              <a:gdLst>
                <a:gd name="connsiteX0" fmla="*/ 3838758 w 4481649"/>
                <a:gd name="connsiteY0" fmla="*/ 0 h 3774194"/>
                <a:gd name="connsiteX1" fmla="*/ 4072279 w 4481649"/>
                <a:gd name="connsiteY1" fmla="*/ 0 h 3774194"/>
                <a:gd name="connsiteX2" fmla="*/ 4075362 w 4481649"/>
                <a:gd name="connsiteY2" fmla="*/ 4673 h 3774194"/>
                <a:gd name="connsiteX3" fmla="*/ 4106646 w 4481649"/>
                <a:gd name="connsiteY3" fmla="*/ 54070 h 3774194"/>
                <a:gd name="connsiteX4" fmla="*/ 4136804 w 4481649"/>
                <a:gd name="connsiteY4" fmla="*/ 104160 h 3774194"/>
                <a:gd name="connsiteX5" fmla="*/ 4246950 w 4481649"/>
                <a:gd name="connsiteY5" fmla="*/ 310241 h 3774194"/>
                <a:gd name="connsiteX6" fmla="*/ 4397741 w 4481649"/>
                <a:gd name="connsiteY6" fmla="*/ 750480 h 3774194"/>
                <a:gd name="connsiteX7" fmla="*/ 4433098 w 4481649"/>
                <a:gd name="connsiteY7" fmla="*/ 979526 h 3774194"/>
                <a:gd name="connsiteX8" fmla="*/ 4456064 w 4481649"/>
                <a:gd name="connsiteY8" fmla="*/ 1208745 h 3774194"/>
                <a:gd name="connsiteX9" fmla="*/ 4474350 w 4481649"/>
                <a:gd name="connsiteY9" fmla="*/ 1437964 h 3774194"/>
                <a:gd name="connsiteX10" fmla="*/ 4478075 w 4481649"/>
                <a:gd name="connsiteY10" fmla="*/ 1495420 h 3774194"/>
                <a:gd name="connsiteX11" fmla="*/ 4479722 w 4481649"/>
                <a:gd name="connsiteY11" fmla="*/ 1524971 h 3774194"/>
                <a:gd name="connsiteX12" fmla="*/ 4480936 w 4481649"/>
                <a:gd name="connsiteY12" fmla="*/ 1555043 h 3774194"/>
                <a:gd name="connsiteX13" fmla="*/ 4479288 w 4481649"/>
                <a:gd name="connsiteY13" fmla="*/ 1676195 h 3774194"/>
                <a:gd name="connsiteX14" fmla="*/ 4355883 w 4481649"/>
                <a:gd name="connsiteY14" fmla="*/ 2152052 h 3774194"/>
                <a:gd name="connsiteX15" fmla="*/ 4081600 w 4481649"/>
                <a:gd name="connsiteY15" fmla="*/ 2556153 h 3774194"/>
                <a:gd name="connsiteX16" fmla="*/ 3914431 w 4481649"/>
                <a:gd name="connsiteY16" fmla="*/ 2724623 h 3774194"/>
                <a:gd name="connsiteX17" fmla="*/ 3740156 w 4481649"/>
                <a:gd name="connsiteY17" fmla="*/ 2877753 h 3774194"/>
                <a:gd name="connsiteX18" fmla="*/ 3386143 w 4481649"/>
                <a:gd name="connsiteY18" fmla="*/ 3153683 h 3774194"/>
                <a:gd name="connsiteX19" fmla="*/ 3297056 w 4481649"/>
                <a:gd name="connsiteY19" fmla="*/ 3221018 h 3774194"/>
                <a:gd name="connsiteX20" fmla="*/ 3205542 w 4481649"/>
                <a:gd name="connsiteY20" fmla="*/ 3288787 h 3774194"/>
                <a:gd name="connsiteX21" fmla="*/ 3111775 w 4481649"/>
                <a:gd name="connsiteY21" fmla="*/ 3355690 h 3774194"/>
                <a:gd name="connsiteX22" fmla="*/ 3015060 w 4481649"/>
                <a:gd name="connsiteY22" fmla="*/ 3420685 h 3774194"/>
                <a:gd name="connsiteX23" fmla="*/ 2812014 w 4481649"/>
                <a:gd name="connsiteY23" fmla="*/ 3542705 h 3774194"/>
                <a:gd name="connsiteX24" fmla="*/ 2593627 w 4481649"/>
                <a:gd name="connsiteY24" fmla="*/ 3646439 h 3774194"/>
                <a:gd name="connsiteX25" fmla="*/ 2118377 w 4481649"/>
                <a:gd name="connsiteY25" fmla="*/ 3765771 h 3774194"/>
                <a:gd name="connsiteX26" fmla="*/ 1996011 w 4481649"/>
                <a:gd name="connsiteY26" fmla="*/ 3773484 h 3774194"/>
                <a:gd name="connsiteX27" fmla="*/ 1965420 w 4481649"/>
                <a:gd name="connsiteY27" fmla="*/ 3774177 h 3774194"/>
                <a:gd name="connsiteX28" fmla="*/ 1934915 w 4481649"/>
                <a:gd name="connsiteY28" fmla="*/ 3774003 h 3774194"/>
                <a:gd name="connsiteX29" fmla="*/ 1904497 w 4481649"/>
                <a:gd name="connsiteY29" fmla="*/ 3773658 h 3774194"/>
                <a:gd name="connsiteX30" fmla="*/ 1874945 w 4481649"/>
                <a:gd name="connsiteY30" fmla="*/ 3772531 h 3774194"/>
                <a:gd name="connsiteX31" fmla="*/ 1638881 w 4481649"/>
                <a:gd name="connsiteY31" fmla="*/ 3753725 h 3774194"/>
                <a:gd name="connsiteX32" fmla="*/ 1404288 w 4481649"/>
                <a:gd name="connsiteY32" fmla="*/ 3712301 h 3774194"/>
                <a:gd name="connsiteX33" fmla="*/ 1173856 w 4481649"/>
                <a:gd name="connsiteY33" fmla="*/ 3647392 h 3774194"/>
                <a:gd name="connsiteX34" fmla="*/ 732751 w 4481649"/>
                <a:gd name="connsiteY34" fmla="*/ 3452230 h 3774194"/>
                <a:gd name="connsiteX35" fmla="*/ 360973 w 4481649"/>
                <a:gd name="connsiteY35" fmla="*/ 3148396 h 3774194"/>
                <a:gd name="connsiteX36" fmla="*/ 210269 w 4481649"/>
                <a:gd name="connsiteY36" fmla="*/ 2965542 h 3774194"/>
                <a:gd name="connsiteX37" fmla="*/ 78631 w 4481649"/>
                <a:gd name="connsiteY37" fmla="*/ 2771940 h 3774194"/>
                <a:gd name="connsiteX38" fmla="*/ 47866 w 4481649"/>
                <a:gd name="connsiteY38" fmla="*/ 2722630 h 3774194"/>
                <a:gd name="connsiteX39" fmla="*/ 18488 w 4481649"/>
                <a:gd name="connsiteY39" fmla="*/ 2674792 h 3774194"/>
                <a:gd name="connsiteX40" fmla="*/ 0 w 4481649"/>
                <a:gd name="connsiteY40" fmla="*/ 2645223 h 3774194"/>
                <a:gd name="connsiteX41" fmla="*/ 0 w 4481649"/>
                <a:gd name="connsiteY41" fmla="*/ 2227021 h 3774194"/>
                <a:gd name="connsiteX42" fmla="*/ 25421 w 4481649"/>
                <a:gd name="connsiteY42" fmla="*/ 2260119 h 3774194"/>
                <a:gd name="connsiteX43" fmla="*/ 167979 w 4481649"/>
                <a:gd name="connsiteY43" fmla="*/ 2432922 h 3774194"/>
                <a:gd name="connsiteX44" fmla="*/ 238868 w 4481649"/>
                <a:gd name="connsiteY44" fmla="*/ 2523135 h 3774194"/>
                <a:gd name="connsiteX45" fmla="*/ 272926 w 4481649"/>
                <a:gd name="connsiteY45" fmla="*/ 2567420 h 3774194"/>
                <a:gd name="connsiteX46" fmla="*/ 306290 w 4481649"/>
                <a:gd name="connsiteY46" fmla="*/ 2609797 h 3774194"/>
                <a:gd name="connsiteX47" fmla="*/ 592966 w 4481649"/>
                <a:gd name="connsiteY47" fmla="*/ 2922991 h 3774194"/>
                <a:gd name="connsiteX48" fmla="*/ 745402 w 4481649"/>
                <a:gd name="connsiteY48" fmla="*/ 3063902 h 3774194"/>
                <a:gd name="connsiteX49" fmla="*/ 905033 w 4481649"/>
                <a:gd name="connsiteY49" fmla="*/ 3193806 h 3774194"/>
                <a:gd name="connsiteX50" fmla="*/ 1261644 w 4481649"/>
                <a:gd name="connsiteY50" fmla="*/ 3399280 h 3774194"/>
                <a:gd name="connsiteX51" fmla="*/ 1461138 w 4481649"/>
                <a:gd name="connsiteY51" fmla="*/ 3457343 h 3774194"/>
                <a:gd name="connsiteX52" fmla="*/ 1512268 w 4481649"/>
                <a:gd name="connsiteY52" fmla="*/ 3467570 h 3774194"/>
                <a:gd name="connsiteX53" fmla="*/ 1563832 w 4481649"/>
                <a:gd name="connsiteY53" fmla="*/ 3476149 h 3774194"/>
                <a:gd name="connsiteX54" fmla="*/ 1667912 w 4481649"/>
                <a:gd name="connsiteY54" fmla="*/ 3488455 h 3774194"/>
                <a:gd name="connsiteX55" fmla="*/ 1720255 w 4481649"/>
                <a:gd name="connsiteY55" fmla="*/ 3492441 h 3774194"/>
                <a:gd name="connsiteX56" fmla="*/ 1772771 w 4481649"/>
                <a:gd name="connsiteY56" fmla="*/ 3495215 h 3774194"/>
                <a:gd name="connsiteX57" fmla="*/ 1825462 w 4481649"/>
                <a:gd name="connsiteY57" fmla="*/ 3496428 h 3774194"/>
                <a:gd name="connsiteX58" fmla="*/ 1878238 w 4481649"/>
                <a:gd name="connsiteY58" fmla="*/ 3496167 h 3774194"/>
                <a:gd name="connsiteX59" fmla="*/ 1904671 w 4481649"/>
                <a:gd name="connsiteY59" fmla="*/ 3495907 h 3774194"/>
                <a:gd name="connsiteX60" fmla="*/ 1930149 w 4481649"/>
                <a:gd name="connsiteY60" fmla="*/ 3494782 h 3774194"/>
                <a:gd name="connsiteX61" fmla="*/ 1955541 w 4481649"/>
                <a:gd name="connsiteY61" fmla="*/ 3493482 h 3774194"/>
                <a:gd name="connsiteX62" fmla="*/ 1980846 w 4481649"/>
                <a:gd name="connsiteY62" fmla="*/ 3491401 h 3774194"/>
                <a:gd name="connsiteX63" fmla="*/ 2081199 w 4481649"/>
                <a:gd name="connsiteY63" fmla="*/ 3479010 h 3774194"/>
                <a:gd name="connsiteX64" fmla="*/ 2463462 w 4481649"/>
                <a:gd name="connsiteY64" fmla="*/ 3353524 h 3774194"/>
                <a:gd name="connsiteX65" fmla="*/ 2816606 w 4481649"/>
                <a:gd name="connsiteY65" fmla="*/ 3133490 h 3774194"/>
                <a:gd name="connsiteX66" fmla="*/ 2902227 w 4481649"/>
                <a:gd name="connsiteY66" fmla="*/ 3068842 h 3774194"/>
                <a:gd name="connsiteX67" fmla="*/ 2987849 w 4481649"/>
                <a:gd name="connsiteY67" fmla="*/ 3002026 h 3774194"/>
                <a:gd name="connsiteX68" fmla="*/ 3161258 w 4481649"/>
                <a:gd name="connsiteY68" fmla="*/ 2863368 h 3774194"/>
                <a:gd name="connsiteX69" fmla="*/ 3517696 w 4481649"/>
                <a:gd name="connsiteY69" fmla="*/ 2594978 h 3774194"/>
                <a:gd name="connsiteX70" fmla="*/ 3849781 w 4481649"/>
                <a:gd name="connsiteY70" fmla="*/ 2328061 h 3774194"/>
                <a:gd name="connsiteX71" fmla="*/ 4115313 w 4481649"/>
                <a:gd name="connsiteY71" fmla="*/ 2022147 h 3774194"/>
                <a:gd name="connsiteX72" fmla="*/ 4205786 w 4481649"/>
                <a:gd name="connsiteY72" fmla="*/ 1844318 h 3774194"/>
                <a:gd name="connsiteX73" fmla="*/ 4260902 w 4481649"/>
                <a:gd name="connsiteY73" fmla="*/ 1650024 h 3774194"/>
                <a:gd name="connsiteX74" fmla="*/ 4276155 w 4481649"/>
                <a:gd name="connsiteY74" fmla="*/ 1548110 h 3774194"/>
                <a:gd name="connsiteX75" fmla="*/ 4278669 w 4481649"/>
                <a:gd name="connsiteY75" fmla="*/ 1522285 h 3774194"/>
                <a:gd name="connsiteX76" fmla="*/ 4280575 w 4481649"/>
                <a:gd name="connsiteY76" fmla="*/ 1495940 h 3774194"/>
                <a:gd name="connsiteX77" fmla="*/ 4283348 w 4481649"/>
                <a:gd name="connsiteY77" fmla="*/ 1441517 h 3774194"/>
                <a:gd name="connsiteX78" fmla="*/ 4278582 w 4481649"/>
                <a:gd name="connsiteY78" fmla="*/ 1223910 h 3774194"/>
                <a:gd name="connsiteX79" fmla="*/ 4247990 w 4481649"/>
                <a:gd name="connsiteY79" fmla="*/ 1008990 h 3774194"/>
                <a:gd name="connsiteX80" fmla="*/ 4196080 w 4481649"/>
                <a:gd name="connsiteY80" fmla="*/ 799270 h 3774194"/>
                <a:gd name="connsiteX81" fmla="*/ 4062015 w 4481649"/>
                <a:gd name="connsiteY81" fmla="*/ 392396 h 3774194"/>
                <a:gd name="connsiteX82" fmla="*/ 3970675 w 4481649"/>
                <a:gd name="connsiteY82" fmla="*/ 199228 h 3774194"/>
                <a:gd name="connsiteX83" fmla="*/ 3944070 w 4481649"/>
                <a:gd name="connsiteY83" fmla="*/ 152951 h 3774194"/>
                <a:gd name="connsiteX84" fmla="*/ 3916078 w 4481649"/>
                <a:gd name="connsiteY84" fmla="*/ 107540 h 3774194"/>
                <a:gd name="connsiteX85" fmla="*/ 3886439 w 4481649"/>
                <a:gd name="connsiteY85" fmla="*/ 63170 h 3774194"/>
                <a:gd name="connsiteX86" fmla="*/ 3855502 w 4481649"/>
                <a:gd name="connsiteY86" fmla="*/ 19753 h 3774194"/>
                <a:gd name="connsiteX87" fmla="*/ 143864 w 4481649"/>
                <a:gd name="connsiteY87" fmla="*/ 0 h 3774194"/>
                <a:gd name="connsiteX88" fmla="*/ 437641 w 4481649"/>
                <a:gd name="connsiteY88" fmla="*/ 0 h 3774194"/>
                <a:gd name="connsiteX89" fmla="*/ 429955 w 4481649"/>
                <a:gd name="connsiteY89" fmla="*/ 6407 h 3774194"/>
                <a:gd name="connsiteX90" fmla="*/ 137300 w 4481649"/>
                <a:gd name="connsiteY90" fmla="*/ 320554 h 3774194"/>
                <a:gd name="connsiteX91" fmla="*/ 12931 w 4481649"/>
                <a:gd name="connsiteY91" fmla="*/ 495447 h 3774194"/>
                <a:gd name="connsiteX92" fmla="*/ 0 w 4481649"/>
                <a:gd name="connsiteY92" fmla="*/ 517906 h 3774194"/>
                <a:gd name="connsiteX93" fmla="*/ 0 w 4481649"/>
                <a:gd name="connsiteY93" fmla="*/ 176135 h 3774194"/>
                <a:gd name="connsiteX94" fmla="*/ 125001 w 4481649"/>
                <a:gd name="connsiteY94" fmla="*/ 19820 h 3774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</a:cxnLst>
              <a:rect l="l" t="t" r="r" b="b"/>
              <a:pathLst>
                <a:path w="4481649" h="3774194">
                  <a:moveTo>
                    <a:pt x="3838758" y="0"/>
                  </a:moveTo>
                  <a:lnTo>
                    <a:pt x="4072279" y="0"/>
                  </a:lnTo>
                  <a:lnTo>
                    <a:pt x="4075362" y="4673"/>
                  </a:lnTo>
                  <a:cubicBezTo>
                    <a:pt x="4085761" y="21140"/>
                    <a:pt x="4096420" y="37518"/>
                    <a:pt x="4106646" y="54070"/>
                  </a:cubicBezTo>
                  <a:lnTo>
                    <a:pt x="4136804" y="104160"/>
                  </a:lnTo>
                  <a:cubicBezTo>
                    <a:pt x="4176234" y="171410"/>
                    <a:pt x="4213413" y="239959"/>
                    <a:pt x="4246950" y="310241"/>
                  </a:cubicBezTo>
                  <a:cubicBezTo>
                    <a:pt x="4314200" y="450805"/>
                    <a:pt x="4366023" y="598737"/>
                    <a:pt x="4397741" y="750480"/>
                  </a:cubicBezTo>
                  <a:cubicBezTo>
                    <a:pt x="4413514" y="826396"/>
                    <a:pt x="4424520" y="902917"/>
                    <a:pt x="4433098" y="979526"/>
                  </a:cubicBezTo>
                  <a:cubicBezTo>
                    <a:pt x="4441851" y="1056048"/>
                    <a:pt x="4448872" y="1132484"/>
                    <a:pt x="4456064" y="1208745"/>
                  </a:cubicBezTo>
                  <a:cubicBezTo>
                    <a:pt x="4462910" y="1285094"/>
                    <a:pt x="4468976" y="1361442"/>
                    <a:pt x="4474350" y="1437964"/>
                  </a:cubicBezTo>
                  <a:lnTo>
                    <a:pt x="4478075" y="1495420"/>
                  </a:lnTo>
                  <a:cubicBezTo>
                    <a:pt x="4478769" y="1504867"/>
                    <a:pt x="4479203" y="1515005"/>
                    <a:pt x="4479722" y="1524971"/>
                  </a:cubicBezTo>
                  <a:cubicBezTo>
                    <a:pt x="4480243" y="1534938"/>
                    <a:pt x="4480762" y="1544991"/>
                    <a:pt x="4480936" y="1555043"/>
                  </a:cubicBezTo>
                  <a:cubicBezTo>
                    <a:pt x="4482236" y="1595167"/>
                    <a:pt x="4481802" y="1635638"/>
                    <a:pt x="4479288" y="1676195"/>
                  </a:cubicBezTo>
                  <a:cubicBezTo>
                    <a:pt x="4469929" y="1838512"/>
                    <a:pt x="4426339" y="2002042"/>
                    <a:pt x="4355883" y="2152052"/>
                  </a:cubicBezTo>
                  <a:cubicBezTo>
                    <a:pt x="4285601" y="2302496"/>
                    <a:pt x="4188714" y="2437514"/>
                    <a:pt x="4081600" y="2556153"/>
                  </a:cubicBezTo>
                  <a:cubicBezTo>
                    <a:pt x="4028043" y="2615690"/>
                    <a:pt x="3971801" y="2671500"/>
                    <a:pt x="3914431" y="2724623"/>
                  </a:cubicBezTo>
                  <a:cubicBezTo>
                    <a:pt x="3857061" y="2777747"/>
                    <a:pt x="3798911" y="2828876"/>
                    <a:pt x="3740156" y="2877753"/>
                  </a:cubicBezTo>
                  <a:cubicBezTo>
                    <a:pt x="3622902" y="2975940"/>
                    <a:pt x="3503050" y="3065461"/>
                    <a:pt x="3386143" y="3153683"/>
                  </a:cubicBezTo>
                  <a:lnTo>
                    <a:pt x="3297056" y="3221018"/>
                  </a:lnTo>
                  <a:cubicBezTo>
                    <a:pt x="3266898" y="3243636"/>
                    <a:pt x="3236480" y="3266429"/>
                    <a:pt x="3205542" y="3288787"/>
                  </a:cubicBezTo>
                  <a:cubicBezTo>
                    <a:pt x="3174691" y="3311233"/>
                    <a:pt x="3143492" y="3333591"/>
                    <a:pt x="3111775" y="3355690"/>
                  </a:cubicBezTo>
                  <a:cubicBezTo>
                    <a:pt x="3079970" y="3377615"/>
                    <a:pt x="3047905" y="3399367"/>
                    <a:pt x="3015060" y="3420685"/>
                  </a:cubicBezTo>
                  <a:cubicBezTo>
                    <a:pt x="2949718" y="3463410"/>
                    <a:pt x="2882296" y="3504834"/>
                    <a:pt x="2812014" y="3542705"/>
                  </a:cubicBezTo>
                  <a:cubicBezTo>
                    <a:pt x="2741818" y="3580750"/>
                    <a:pt x="2669196" y="3616108"/>
                    <a:pt x="2593627" y="3646439"/>
                  </a:cubicBezTo>
                  <a:cubicBezTo>
                    <a:pt x="2443183" y="3707968"/>
                    <a:pt x="2281560" y="3749478"/>
                    <a:pt x="2118377" y="3765771"/>
                  </a:cubicBezTo>
                  <a:cubicBezTo>
                    <a:pt x="2077559" y="3769671"/>
                    <a:pt x="2036742" y="3772618"/>
                    <a:pt x="1996011" y="3773484"/>
                  </a:cubicBezTo>
                  <a:lnTo>
                    <a:pt x="1965420" y="3774177"/>
                  </a:lnTo>
                  <a:cubicBezTo>
                    <a:pt x="1955280" y="3774264"/>
                    <a:pt x="1945054" y="3774003"/>
                    <a:pt x="1934915" y="3774003"/>
                  </a:cubicBezTo>
                  <a:lnTo>
                    <a:pt x="1904497" y="3773658"/>
                  </a:lnTo>
                  <a:lnTo>
                    <a:pt x="1874945" y="3772531"/>
                  </a:lnTo>
                  <a:cubicBezTo>
                    <a:pt x="1796257" y="3770017"/>
                    <a:pt x="1717395" y="3763778"/>
                    <a:pt x="1638881" y="3753725"/>
                  </a:cubicBezTo>
                  <a:cubicBezTo>
                    <a:pt x="1560279" y="3744192"/>
                    <a:pt x="1481850" y="3730500"/>
                    <a:pt x="1404288" y="3712301"/>
                  </a:cubicBezTo>
                  <a:cubicBezTo>
                    <a:pt x="1326813" y="3693928"/>
                    <a:pt x="1249944" y="3672177"/>
                    <a:pt x="1173856" y="3647392"/>
                  </a:cubicBezTo>
                  <a:cubicBezTo>
                    <a:pt x="1021938" y="3597388"/>
                    <a:pt x="871755" y="3535165"/>
                    <a:pt x="732751" y="3452230"/>
                  </a:cubicBezTo>
                  <a:cubicBezTo>
                    <a:pt x="593659" y="3369470"/>
                    <a:pt x="469474" y="3264522"/>
                    <a:pt x="360973" y="3148396"/>
                  </a:cubicBezTo>
                  <a:cubicBezTo>
                    <a:pt x="306463" y="3090420"/>
                    <a:pt x="256893" y="3028718"/>
                    <a:pt x="210269" y="2965542"/>
                  </a:cubicBezTo>
                  <a:cubicBezTo>
                    <a:pt x="163905" y="2902105"/>
                    <a:pt x="119795" y="2837716"/>
                    <a:pt x="78631" y="2771940"/>
                  </a:cubicBezTo>
                  <a:cubicBezTo>
                    <a:pt x="68059" y="2755648"/>
                    <a:pt x="58093" y="2739095"/>
                    <a:pt x="47866" y="2722630"/>
                  </a:cubicBezTo>
                  <a:lnTo>
                    <a:pt x="18488" y="2674792"/>
                  </a:lnTo>
                  <a:lnTo>
                    <a:pt x="0" y="2645223"/>
                  </a:lnTo>
                  <a:lnTo>
                    <a:pt x="0" y="2227021"/>
                  </a:lnTo>
                  <a:lnTo>
                    <a:pt x="25421" y="2260119"/>
                  </a:lnTo>
                  <a:cubicBezTo>
                    <a:pt x="71871" y="2316968"/>
                    <a:pt x="120401" y="2373818"/>
                    <a:pt x="167979" y="2432922"/>
                  </a:cubicBezTo>
                  <a:cubicBezTo>
                    <a:pt x="191810" y="2462385"/>
                    <a:pt x="215382" y="2492545"/>
                    <a:pt x="238868" y="2523135"/>
                  </a:cubicBezTo>
                  <a:lnTo>
                    <a:pt x="272926" y="2567420"/>
                  </a:lnTo>
                  <a:cubicBezTo>
                    <a:pt x="284104" y="2581545"/>
                    <a:pt x="294765" y="2596017"/>
                    <a:pt x="306290" y="2609797"/>
                  </a:cubicBezTo>
                  <a:cubicBezTo>
                    <a:pt x="396245" y="2721936"/>
                    <a:pt x="493826" y="2825149"/>
                    <a:pt x="592966" y="2922991"/>
                  </a:cubicBezTo>
                  <a:cubicBezTo>
                    <a:pt x="642796" y="2971695"/>
                    <a:pt x="693493" y="3018751"/>
                    <a:pt x="745402" y="3063902"/>
                  </a:cubicBezTo>
                  <a:cubicBezTo>
                    <a:pt x="797312" y="3109052"/>
                    <a:pt x="850176" y="3152729"/>
                    <a:pt x="905033" y="3193806"/>
                  </a:cubicBezTo>
                  <a:cubicBezTo>
                    <a:pt x="1014313" y="3276135"/>
                    <a:pt x="1132171" y="3349710"/>
                    <a:pt x="1261644" y="3399280"/>
                  </a:cubicBezTo>
                  <a:cubicBezTo>
                    <a:pt x="1326206" y="3424066"/>
                    <a:pt x="1393108" y="3443044"/>
                    <a:pt x="1461138" y="3457343"/>
                  </a:cubicBezTo>
                  <a:cubicBezTo>
                    <a:pt x="1478210" y="3460723"/>
                    <a:pt x="1495109" y="3464623"/>
                    <a:pt x="1512268" y="3467570"/>
                  </a:cubicBezTo>
                  <a:lnTo>
                    <a:pt x="1563832" y="3476149"/>
                  </a:lnTo>
                  <a:cubicBezTo>
                    <a:pt x="1598409" y="3480742"/>
                    <a:pt x="1632988" y="3485595"/>
                    <a:pt x="1667912" y="3488455"/>
                  </a:cubicBezTo>
                  <a:cubicBezTo>
                    <a:pt x="1685330" y="3490101"/>
                    <a:pt x="1702749" y="3491661"/>
                    <a:pt x="1720255" y="3492441"/>
                  </a:cubicBezTo>
                  <a:cubicBezTo>
                    <a:pt x="1737760" y="3493309"/>
                    <a:pt x="1755180" y="3494695"/>
                    <a:pt x="1772771" y="3495215"/>
                  </a:cubicBezTo>
                  <a:lnTo>
                    <a:pt x="1825462" y="3496428"/>
                  </a:lnTo>
                  <a:cubicBezTo>
                    <a:pt x="1842968" y="3496862"/>
                    <a:pt x="1860646" y="3496254"/>
                    <a:pt x="1878238" y="3496167"/>
                  </a:cubicBezTo>
                  <a:lnTo>
                    <a:pt x="1904671" y="3495907"/>
                  </a:lnTo>
                  <a:cubicBezTo>
                    <a:pt x="1913250" y="3495648"/>
                    <a:pt x="1921656" y="3495128"/>
                    <a:pt x="1930149" y="3494782"/>
                  </a:cubicBezTo>
                  <a:cubicBezTo>
                    <a:pt x="1938642" y="3494348"/>
                    <a:pt x="1947135" y="3494088"/>
                    <a:pt x="1955541" y="3493482"/>
                  </a:cubicBezTo>
                  <a:lnTo>
                    <a:pt x="1980846" y="3491401"/>
                  </a:lnTo>
                  <a:cubicBezTo>
                    <a:pt x="2014556" y="3488716"/>
                    <a:pt x="2048009" y="3484208"/>
                    <a:pt x="2081199" y="3479010"/>
                  </a:cubicBezTo>
                  <a:cubicBezTo>
                    <a:pt x="2214051" y="3456996"/>
                    <a:pt x="2341789" y="3413926"/>
                    <a:pt x="2463462" y="3353524"/>
                  </a:cubicBezTo>
                  <a:cubicBezTo>
                    <a:pt x="2585568" y="3293814"/>
                    <a:pt x="2701781" y="3217378"/>
                    <a:pt x="2816606" y="3133490"/>
                  </a:cubicBezTo>
                  <a:cubicBezTo>
                    <a:pt x="2845291" y="3112605"/>
                    <a:pt x="2873803" y="3090853"/>
                    <a:pt x="2902227" y="3068842"/>
                  </a:cubicBezTo>
                  <a:cubicBezTo>
                    <a:pt x="2930826" y="3046917"/>
                    <a:pt x="2959337" y="3024644"/>
                    <a:pt x="2987849" y="3002026"/>
                  </a:cubicBezTo>
                  <a:lnTo>
                    <a:pt x="3161258" y="2863368"/>
                  </a:lnTo>
                  <a:cubicBezTo>
                    <a:pt x="3280244" y="2768994"/>
                    <a:pt x="3400357" y="2681119"/>
                    <a:pt x="3517696" y="2594978"/>
                  </a:cubicBezTo>
                  <a:cubicBezTo>
                    <a:pt x="3634949" y="2508836"/>
                    <a:pt x="3747781" y="2421829"/>
                    <a:pt x="3849781" y="2328061"/>
                  </a:cubicBezTo>
                  <a:cubicBezTo>
                    <a:pt x="3951782" y="2234467"/>
                    <a:pt x="4043903" y="2134719"/>
                    <a:pt x="4115313" y="2022147"/>
                  </a:cubicBezTo>
                  <a:cubicBezTo>
                    <a:pt x="4151016" y="1965904"/>
                    <a:pt x="4181521" y="1906627"/>
                    <a:pt x="4205786" y="1844318"/>
                  </a:cubicBezTo>
                  <a:cubicBezTo>
                    <a:pt x="4230225" y="1782095"/>
                    <a:pt x="4247817" y="1716926"/>
                    <a:pt x="4260902" y="1650024"/>
                  </a:cubicBezTo>
                  <a:cubicBezTo>
                    <a:pt x="4267402" y="1616572"/>
                    <a:pt x="4272602" y="1582515"/>
                    <a:pt x="4276155" y="1548110"/>
                  </a:cubicBezTo>
                  <a:cubicBezTo>
                    <a:pt x="4277195" y="1539531"/>
                    <a:pt x="4277889" y="1530864"/>
                    <a:pt x="4278669" y="1522285"/>
                  </a:cubicBezTo>
                  <a:cubicBezTo>
                    <a:pt x="4279361" y="1513618"/>
                    <a:pt x="4280229" y="1505126"/>
                    <a:pt x="4280575" y="1495940"/>
                  </a:cubicBezTo>
                  <a:lnTo>
                    <a:pt x="4283348" y="1441517"/>
                  </a:lnTo>
                  <a:cubicBezTo>
                    <a:pt x="4285861" y="1368895"/>
                    <a:pt x="4284301" y="1296186"/>
                    <a:pt x="4278582" y="1223910"/>
                  </a:cubicBezTo>
                  <a:cubicBezTo>
                    <a:pt x="4273036" y="1151549"/>
                    <a:pt x="4262376" y="1079793"/>
                    <a:pt x="4247990" y="1008990"/>
                  </a:cubicBezTo>
                  <a:cubicBezTo>
                    <a:pt x="4233431" y="938189"/>
                    <a:pt x="4215232" y="868339"/>
                    <a:pt x="4196080" y="799270"/>
                  </a:cubicBezTo>
                  <a:cubicBezTo>
                    <a:pt x="4157862" y="661046"/>
                    <a:pt x="4115658" y="524642"/>
                    <a:pt x="4062015" y="392396"/>
                  </a:cubicBezTo>
                  <a:cubicBezTo>
                    <a:pt x="4035151" y="326360"/>
                    <a:pt x="4005165" y="261537"/>
                    <a:pt x="3970675" y="199228"/>
                  </a:cubicBezTo>
                  <a:cubicBezTo>
                    <a:pt x="3962269" y="183543"/>
                    <a:pt x="3952995" y="168290"/>
                    <a:pt x="3944070" y="152951"/>
                  </a:cubicBezTo>
                  <a:cubicBezTo>
                    <a:pt x="3934883" y="137699"/>
                    <a:pt x="3925350" y="122706"/>
                    <a:pt x="3916078" y="107540"/>
                  </a:cubicBezTo>
                  <a:lnTo>
                    <a:pt x="3886439" y="63170"/>
                  </a:lnTo>
                  <a:lnTo>
                    <a:pt x="3855502" y="19753"/>
                  </a:lnTo>
                  <a:close/>
                  <a:moveTo>
                    <a:pt x="143864" y="0"/>
                  </a:moveTo>
                  <a:lnTo>
                    <a:pt x="437641" y="0"/>
                  </a:lnTo>
                  <a:lnTo>
                    <a:pt x="429955" y="6407"/>
                  </a:lnTo>
                  <a:cubicBezTo>
                    <a:pt x="323796" y="102687"/>
                    <a:pt x="225436" y="207721"/>
                    <a:pt x="137300" y="320554"/>
                  </a:cubicBezTo>
                  <a:cubicBezTo>
                    <a:pt x="93146" y="376884"/>
                    <a:pt x="51592" y="435250"/>
                    <a:pt x="12931" y="495447"/>
                  </a:cubicBezTo>
                  <a:lnTo>
                    <a:pt x="0" y="517906"/>
                  </a:lnTo>
                  <a:lnTo>
                    <a:pt x="0" y="176135"/>
                  </a:lnTo>
                  <a:lnTo>
                    <a:pt x="125001" y="19820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63" name="Freeform: Shape 2062">
              <a:extLst>
                <a:ext uri="{FF2B5EF4-FFF2-40B4-BE49-F238E27FC236}">
                  <a16:creationId xmlns:a16="http://schemas.microsoft.com/office/drawing/2014/main" id="{F5A22C1F-1C9F-4DFC-AD2E-4BF0D77136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642" y="0"/>
              <a:ext cx="4452858" cy="3729027"/>
            </a:xfrm>
            <a:custGeom>
              <a:avLst/>
              <a:gdLst>
                <a:gd name="connsiteX0" fmla="*/ 3491469 w 4452858"/>
                <a:gd name="connsiteY0" fmla="*/ 0 h 3729027"/>
                <a:gd name="connsiteX1" fmla="*/ 4038310 w 4452858"/>
                <a:gd name="connsiteY1" fmla="*/ 0 h 3729027"/>
                <a:gd name="connsiteX2" fmla="*/ 4126393 w 4452858"/>
                <a:gd name="connsiteY2" fmla="*/ 144253 h 3729027"/>
                <a:gd name="connsiteX3" fmla="*/ 4452858 w 4452858"/>
                <a:gd name="connsiteY3" fmla="*/ 1509806 h 3729027"/>
                <a:gd name="connsiteX4" fmla="*/ 3318809 w 4452858"/>
                <a:gd name="connsiteY4" fmla="*/ 3104286 h 3729027"/>
                <a:gd name="connsiteX5" fmla="*/ 1929716 w 4452858"/>
                <a:gd name="connsiteY5" fmla="*/ 3729027 h 3729027"/>
                <a:gd name="connsiteX6" fmla="*/ 92844 w 4452858"/>
                <a:gd name="connsiteY6" fmla="*/ 2672799 h 3729027"/>
                <a:gd name="connsiteX7" fmla="*/ 0 w 4452858"/>
                <a:gd name="connsiteY7" fmla="*/ 2540909 h 3729027"/>
                <a:gd name="connsiteX8" fmla="*/ 0 w 4452858"/>
                <a:gd name="connsiteY8" fmla="*/ 1684718 h 3729027"/>
                <a:gd name="connsiteX9" fmla="*/ 380 w 4452858"/>
                <a:gd name="connsiteY9" fmla="*/ 1686965 h 3729027"/>
                <a:gd name="connsiteX10" fmla="*/ 293898 w 4452858"/>
                <a:gd name="connsiteY10" fmla="*/ 2207948 h 3729027"/>
                <a:gd name="connsiteX11" fmla="*/ 451448 w 4452858"/>
                <a:gd name="connsiteY11" fmla="*/ 2429541 h 3729027"/>
                <a:gd name="connsiteX12" fmla="*/ 1929803 w 4452858"/>
                <a:gd name="connsiteY12" fmla="*/ 3295720 h 3729027"/>
                <a:gd name="connsiteX13" fmla="*/ 3052066 w 4452858"/>
                <a:gd name="connsiteY13" fmla="*/ 2762840 h 3729027"/>
                <a:gd name="connsiteX14" fmla="*/ 3188643 w 4452858"/>
                <a:gd name="connsiteY14" fmla="*/ 2657026 h 3729027"/>
                <a:gd name="connsiteX15" fmla="*/ 3809831 w 4452858"/>
                <a:gd name="connsiteY15" fmla="*/ 2103868 h 3729027"/>
                <a:gd name="connsiteX16" fmla="*/ 4019638 w 4452858"/>
                <a:gd name="connsiteY16" fmla="*/ 1509806 h 3729027"/>
                <a:gd name="connsiteX17" fmla="*/ 3548634 w 4452858"/>
                <a:gd name="connsiteY17" fmla="*/ 61263 h 3729027"/>
                <a:gd name="connsiteX18" fmla="*/ 185138 w 4452858"/>
                <a:gd name="connsiteY18" fmla="*/ 0 h 3729027"/>
                <a:gd name="connsiteX19" fmla="*/ 834013 w 4452858"/>
                <a:gd name="connsiteY19" fmla="*/ 0 h 3729027"/>
                <a:gd name="connsiteX20" fmla="*/ 691153 w 4452858"/>
                <a:gd name="connsiteY20" fmla="*/ 111873 h 3729027"/>
                <a:gd name="connsiteX21" fmla="*/ 170145 w 4452858"/>
                <a:gd name="connsiteY21" fmla="*/ 757933 h 3729027"/>
                <a:gd name="connsiteX22" fmla="*/ 28693 w 4452858"/>
                <a:gd name="connsiteY22" fmla="*/ 1128897 h 3729027"/>
                <a:gd name="connsiteX23" fmla="*/ 0 w 4452858"/>
                <a:gd name="connsiteY23" fmla="*/ 1281783 h 3729027"/>
                <a:gd name="connsiteX24" fmla="*/ 0 w 4452858"/>
                <a:gd name="connsiteY24" fmla="*/ 222263 h 3729027"/>
                <a:gd name="connsiteX25" fmla="*/ 56950 w 4452858"/>
                <a:gd name="connsiteY25" fmla="*/ 144253 h 3729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4452858" h="3729027">
                  <a:moveTo>
                    <a:pt x="3491469" y="0"/>
                  </a:moveTo>
                  <a:lnTo>
                    <a:pt x="4038310" y="0"/>
                  </a:lnTo>
                  <a:lnTo>
                    <a:pt x="4126393" y="144253"/>
                  </a:lnTo>
                  <a:cubicBezTo>
                    <a:pt x="4339509" y="534059"/>
                    <a:pt x="4452858" y="1003975"/>
                    <a:pt x="4452858" y="1509806"/>
                  </a:cubicBezTo>
                  <a:cubicBezTo>
                    <a:pt x="4452858" y="2290190"/>
                    <a:pt x="3890946" y="2657200"/>
                    <a:pt x="3318809" y="3104286"/>
                  </a:cubicBezTo>
                  <a:cubicBezTo>
                    <a:pt x="2902054" y="3429958"/>
                    <a:pt x="2500553" y="3729027"/>
                    <a:pt x="1929716" y="3729027"/>
                  </a:cubicBezTo>
                  <a:cubicBezTo>
                    <a:pt x="1083208" y="3729027"/>
                    <a:pt x="533602" y="3322499"/>
                    <a:pt x="92844" y="2672799"/>
                  </a:cubicBezTo>
                  <a:lnTo>
                    <a:pt x="0" y="2540909"/>
                  </a:lnTo>
                  <a:lnTo>
                    <a:pt x="0" y="1684718"/>
                  </a:lnTo>
                  <a:lnTo>
                    <a:pt x="380" y="1686965"/>
                  </a:lnTo>
                  <a:cubicBezTo>
                    <a:pt x="38821" y="1851705"/>
                    <a:pt x="135502" y="1990731"/>
                    <a:pt x="293898" y="2207948"/>
                  </a:cubicBezTo>
                  <a:cubicBezTo>
                    <a:pt x="344854" y="2277797"/>
                    <a:pt x="397545" y="2350072"/>
                    <a:pt x="451448" y="2429541"/>
                  </a:cubicBezTo>
                  <a:cubicBezTo>
                    <a:pt x="863349" y="3036689"/>
                    <a:pt x="1305494" y="3295720"/>
                    <a:pt x="1929803" y="3295720"/>
                  </a:cubicBezTo>
                  <a:cubicBezTo>
                    <a:pt x="2339537" y="3295720"/>
                    <a:pt x="2640164" y="3084700"/>
                    <a:pt x="3052066" y="2762840"/>
                  </a:cubicBezTo>
                  <a:cubicBezTo>
                    <a:pt x="3098083" y="2726876"/>
                    <a:pt x="3144100" y="2691345"/>
                    <a:pt x="3188643" y="2657026"/>
                  </a:cubicBezTo>
                  <a:cubicBezTo>
                    <a:pt x="3430081" y="2470792"/>
                    <a:pt x="3658087" y="2294870"/>
                    <a:pt x="3809831" y="2103868"/>
                  </a:cubicBezTo>
                  <a:cubicBezTo>
                    <a:pt x="3954901" y="1921273"/>
                    <a:pt x="4019638" y="1738071"/>
                    <a:pt x="4019638" y="1509806"/>
                  </a:cubicBezTo>
                  <a:cubicBezTo>
                    <a:pt x="4019638" y="937667"/>
                    <a:pt x="3852382" y="423246"/>
                    <a:pt x="3548634" y="61263"/>
                  </a:cubicBezTo>
                  <a:close/>
                  <a:moveTo>
                    <a:pt x="185138" y="0"/>
                  </a:moveTo>
                  <a:lnTo>
                    <a:pt x="834013" y="0"/>
                  </a:lnTo>
                  <a:lnTo>
                    <a:pt x="691153" y="111873"/>
                  </a:lnTo>
                  <a:cubicBezTo>
                    <a:pt x="468086" y="302962"/>
                    <a:pt x="292771" y="520394"/>
                    <a:pt x="170145" y="757933"/>
                  </a:cubicBezTo>
                  <a:cubicBezTo>
                    <a:pt x="107489" y="879345"/>
                    <a:pt x="60259" y="1003292"/>
                    <a:pt x="28693" y="1128897"/>
                  </a:cubicBezTo>
                  <a:lnTo>
                    <a:pt x="0" y="1281783"/>
                  </a:lnTo>
                  <a:lnTo>
                    <a:pt x="0" y="222263"/>
                  </a:lnTo>
                  <a:lnTo>
                    <a:pt x="56950" y="144253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64" name="Freeform: Shape 2063">
              <a:extLst>
                <a:ext uri="{FF2B5EF4-FFF2-40B4-BE49-F238E27FC236}">
                  <a16:creationId xmlns:a16="http://schemas.microsoft.com/office/drawing/2014/main" id="{44BBFF0F-32AB-4101-8F9E-5FB2BDAD4C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642" y="0"/>
              <a:ext cx="4452858" cy="3729027"/>
            </a:xfrm>
            <a:custGeom>
              <a:avLst/>
              <a:gdLst>
                <a:gd name="connsiteX0" fmla="*/ 185138 w 4452858"/>
                <a:gd name="connsiteY0" fmla="*/ 0 h 3729027"/>
                <a:gd name="connsiteX1" fmla="*/ 986505 w 4452858"/>
                <a:gd name="connsiteY1" fmla="*/ 0 h 3729027"/>
                <a:gd name="connsiteX2" fmla="*/ 913397 w 4452858"/>
                <a:gd name="connsiteY2" fmla="*/ 47750 h 3729027"/>
                <a:gd name="connsiteX3" fmla="*/ 747482 w 4452858"/>
                <a:gd name="connsiteY3" fmla="*/ 177649 h 3729027"/>
                <a:gd name="connsiteX4" fmla="*/ 247101 w 4452858"/>
                <a:gd name="connsiteY4" fmla="*/ 797624 h 3729027"/>
                <a:gd name="connsiteX5" fmla="*/ 67798 w 4452858"/>
                <a:gd name="connsiteY5" fmla="*/ 1509806 h 3729027"/>
                <a:gd name="connsiteX6" fmla="*/ 363833 w 4452858"/>
                <a:gd name="connsiteY6" fmla="*/ 2156904 h 3729027"/>
                <a:gd name="connsiteX7" fmla="*/ 523117 w 4452858"/>
                <a:gd name="connsiteY7" fmla="*/ 2380924 h 3729027"/>
                <a:gd name="connsiteX8" fmla="*/ 1130785 w 4452858"/>
                <a:gd name="connsiteY8" fmla="*/ 3001246 h 3729027"/>
                <a:gd name="connsiteX9" fmla="*/ 1929716 w 4452858"/>
                <a:gd name="connsiteY9" fmla="*/ 3209058 h 3729027"/>
                <a:gd name="connsiteX10" fmla="*/ 2443616 w 4452858"/>
                <a:gd name="connsiteY10" fmla="*/ 3076727 h 3729027"/>
                <a:gd name="connsiteX11" fmla="*/ 2998596 w 4452858"/>
                <a:gd name="connsiteY11" fmla="*/ 2694637 h 3729027"/>
                <a:gd name="connsiteX12" fmla="*/ 3135607 w 4452858"/>
                <a:gd name="connsiteY12" fmla="*/ 2588478 h 3729027"/>
                <a:gd name="connsiteX13" fmla="*/ 3741889 w 4452858"/>
                <a:gd name="connsiteY13" fmla="*/ 2049965 h 3729027"/>
                <a:gd name="connsiteX14" fmla="*/ 3932891 w 4452858"/>
                <a:gd name="connsiteY14" fmla="*/ 1509806 h 3729027"/>
                <a:gd name="connsiteX15" fmla="*/ 3482165 w 4452858"/>
                <a:gd name="connsiteY15" fmla="*/ 116986 h 3729027"/>
                <a:gd name="connsiteX16" fmla="*/ 3373043 w 4452858"/>
                <a:gd name="connsiteY16" fmla="*/ 0 h 3729027"/>
                <a:gd name="connsiteX17" fmla="*/ 4038310 w 4452858"/>
                <a:gd name="connsiteY17" fmla="*/ 0 h 3729027"/>
                <a:gd name="connsiteX18" fmla="*/ 4126393 w 4452858"/>
                <a:gd name="connsiteY18" fmla="*/ 144253 h 3729027"/>
                <a:gd name="connsiteX19" fmla="*/ 4452858 w 4452858"/>
                <a:gd name="connsiteY19" fmla="*/ 1509806 h 3729027"/>
                <a:gd name="connsiteX20" fmla="*/ 3318809 w 4452858"/>
                <a:gd name="connsiteY20" fmla="*/ 3104286 h 3729027"/>
                <a:gd name="connsiteX21" fmla="*/ 1929716 w 4452858"/>
                <a:gd name="connsiteY21" fmla="*/ 3729027 h 3729027"/>
                <a:gd name="connsiteX22" fmla="*/ 92844 w 4452858"/>
                <a:gd name="connsiteY22" fmla="*/ 2672799 h 3729027"/>
                <a:gd name="connsiteX23" fmla="*/ 0 w 4452858"/>
                <a:gd name="connsiteY23" fmla="*/ 2540909 h 3729027"/>
                <a:gd name="connsiteX24" fmla="*/ 0 w 4452858"/>
                <a:gd name="connsiteY24" fmla="*/ 222263 h 3729027"/>
                <a:gd name="connsiteX25" fmla="*/ 56950 w 4452858"/>
                <a:gd name="connsiteY25" fmla="*/ 144253 h 3729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4452858" h="3729027">
                  <a:moveTo>
                    <a:pt x="185138" y="0"/>
                  </a:moveTo>
                  <a:lnTo>
                    <a:pt x="986505" y="0"/>
                  </a:lnTo>
                  <a:lnTo>
                    <a:pt x="913397" y="47750"/>
                  </a:lnTo>
                  <a:cubicBezTo>
                    <a:pt x="855880" y="88897"/>
                    <a:pt x="800433" y="132282"/>
                    <a:pt x="747482" y="177649"/>
                  </a:cubicBezTo>
                  <a:cubicBezTo>
                    <a:pt x="535943" y="358858"/>
                    <a:pt x="362967" y="573258"/>
                    <a:pt x="247101" y="797624"/>
                  </a:cubicBezTo>
                  <a:cubicBezTo>
                    <a:pt x="128115" y="1028056"/>
                    <a:pt x="67798" y="1267673"/>
                    <a:pt x="67798" y="1509806"/>
                  </a:cubicBezTo>
                  <a:cubicBezTo>
                    <a:pt x="67798" y="1741191"/>
                    <a:pt x="158533" y="1875430"/>
                    <a:pt x="363833" y="2156904"/>
                  </a:cubicBezTo>
                  <a:cubicBezTo>
                    <a:pt x="415223" y="2227360"/>
                    <a:pt x="468346" y="2300242"/>
                    <a:pt x="523117" y="2380924"/>
                  </a:cubicBezTo>
                  <a:cubicBezTo>
                    <a:pt x="716804" y="2666387"/>
                    <a:pt x="915519" y="2869346"/>
                    <a:pt x="1130785" y="3001246"/>
                  </a:cubicBezTo>
                  <a:cubicBezTo>
                    <a:pt x="1358964" y="3141116"/>
                    <a:pt x="1620335" y="3209058"/>
                    <a:pt x="1929716" y="3209058"/>
                  </a:cubicBezTo>
                  <a:cubicBezTo>
                    <a:pt x="2105291" y="3209058"/>
                    <a:pt x="2268560" y="3167028"/>
                    <a:pt x="2443616" y="3076727"/>
                  </a:cubicBezTo>
                  <a:cubicBezTo>
                    <a:pt x="2623352" y="2984000"/>
                    <a:pt x="2801267" y="2848808"/>
                    <a:pt x="2998596" y="2694637"/>
                  </a:cubicBezTo>
                  <a:cubicBezTo>
                    <a:pt x="3044873" y="2658500"/>
                    <a:pt x="3090975" y="2622883"/>
                    <a:pt x="3135607" y="2588478"/>
                  </a:cubicBezTo>
                  <a:cubicBezTo>
                    <a:pt x="3372711" y="2405536"/>
                    <a:pt x="3596645" y="2232733"/>
                    <a:pt x="3741889" y="2049965"/>
                  </a:cubicBezTo>
                  <a:cubicBezTo>
                    <a:pt x="3875781" y="1881496"/>
                    <a:pt x="3932891" y="1719959"/>
                    <a:pt x="3932891" y="1509806"/>
                  </a:cubicBezTo>
                  <a:cubicBezTo>
                    <a:pt x="3932891" y="958034"/>
                    <a:pt x="3772827" y="463371"/>
                    <a:pt x="3482165" y="116986"/>
                  </a:cubicBezTo>
                  <a:lnTo>
                    <a:pt x="3373043" y="0"/>
                  </a:lnTo>
                  <a:lnTo>
                    <a:pt x="4038310" y="0"/>
                  </a:lnTo>
                  <a:lnTo>
                    <a:pt x="4126393" y="144253"/>
                  </a:lnTo>
                  <a:cubicBezTo>
                    <a:pt x="4339509" y="534059"/>
                    <a:pt x="4452858" y="1003975"/>
                    <a:pt x="4452858" y="1509806"/>
                  </a:cubicBezTo>
                  <a:cubicBezTo>
                    <a:pt x="4452858" y="2290190"/>
                    <a:pt x="3890946" y="2657200"/>
                    <a:pt x="3318809" y="3104286"/>
                  </a:cubicBezTo>
                  <a:cubicBezTo>
                    <a:pt x="2902054" y="3429958"/>
                    <a:pt x="2500553" y="3729027"/>
                    <a:pt x="1929716" y="3729027"/>
                  </a:cubicBezTo>
                  <a:cubicBezTo>
                    <a:pt x="1083208" y="3729027"/>
                    <a:pt x="533602" y="3322499"/>
                    <a:pt x="92844" y="2672799"/>
                  </a:cubicBezTo>
                  <a:lnTo>
                    <a:pt x="0" y="2540909"/>
                  </a:lnTo>
                  <a:lnTo>
                    <a:pt x="0" y="222263"/>
                  </a:lnTo>
                  <a:lnTo>
                    <a:pt x="56950" y="144253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 useBgFill="1">
          <p:nvSpPr>
            <p:cNvPr id="2065" name="Freeform: Shape 2064">
              <a:extLst>
                <a:ext uri="{FF2B5EF4-FFF2-40B4-BE49-F238E27FC236}">
                  <a16:creationId xmlns:a16="http://schemas.microsoft.com/office/drawing/2014/main" id="{3F8E6D8D-90E6-4613-AA16-1E08EDD25E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642" y="0"/>
              <a:ext cx="4656944" cy="4026189"/>
            </a:xfrm>
            <a:custGeom>
              <a:avLst/>
              <a:gdLst>
                <a:gd name="connsiteX0" fmla="*/ 1945140 w 4656944"/>
                <a:gd name="connsiteY0" fmla="*/ 3991264 h 4026189"/>
                <a:gd name="connsiteX1" fmla="*/ 1959526 w 4656944"/>
                <a:gd name="connsiteY1" fmla="*/ 3991438 h 4026189"/>
                <a:gd name="connsiteX2" fmla="*/ 1972179 w 4656944"/>
                <a:gd name="connsiteY2" fmla="*/ 3991351 h 4026189"/>
                <a:gd name="connsiteX3" fmla="*/ 1945140 w 4656944"/>
                <a:gd name="connsiteY3" fmla="*/ 3991264 h 4026189"/>
                <a:gd name="connsiteX4" fmla="*/ 3966403 w 4656944"/>
                <a:gd name="connsiteY4" fmla="*/ 0 h 4026189"/>
                <a:gd name="connsiteX5" fmla="*/ 4231031 w 4656944"/>
                <a:gd name="connsiteY5" fmla="*/ 0 h 4026189"/>
                <a:gd name="connsiteX6" fmla="*/ 4309866 w 4656944"/>
                <a:gd name="connsiteY6" fmla="*/ 126953 h 4026189"/>
                <a:gd name="connsiteX7" fmla="*/ 4656944 w 4656944"/>
                <a:gd name="connsiteY7" fmla="*/ 1425485 h 4026189"/>
                <a:gd name="connsiteX8" fmla="*/ 4452596 w 4656944"/>
                <a:gd name="connsiteY8" fmla="*/ 2437688 h 4026189"/>
                <a:gd name="connsiteX9" fmla="*/ 3895452 w 4656944"/>
                <a:gd name="connsiteY9" fmla="*/ 3264090 h 4026189"/>
                <a:gd name="connsiteX10" fmla="*/ 3069051 w 4656944"/>
                <a:gd name="connsiteY10" fmla="*/ 3821235 h 4026189"/>
                <a:gd name="connsiteX11" fmla="*/ 2057107 w 4656944"/>
                <a:gd name="connsiteY11" fmla="*/ 4025583 h 4026189"/>
                <a:gd name="connsiteX12" fmla="*/ 2036916 w 4656944"/>
                <a:gd name="connsiteY12" fmla="*/ 4025322 h 4026189"/>
                <a:gd name="connsiteX13" fmla="*/ 2027036 w 4656944"/>
                <a:gd name="connsiteY13" fmla="*/ 4025149 h 4026189"/>
                <a:gd name="connsiteX14" fmla="*/ 2005458 w 4656944"/>
                <a:gd name="connsiteY14" fmla="*/ 4025928 h 4026189"/>
                <a:gd name="connsiteX15" fmla="*/ 2004937 w 4656944"/>
                <a:gd name="connsiteY15" fmla="*/ 4025928 h 4026189"/>
                <a:gd name="connsiteX16" fmla="*/ 2004418 w 4656944"/>
                <a:gd name="connsiteY16" fmla="*/ 4025928 h 4026189"/>
                <a:gd name="connsiteX17" fmla="*/ 1972700 w 4656944"/>
                <a:gd name="connsiteY17" fmla="*/ 4026102 h 4026189"/>
                <a:gd name="connsiteX18" fmla="*/ 1959526 w 4656944"/>
                <a:gd name="connsiteY18" fmla="*/ 4026189 h 4026189"/>
                <a:gd name="connsiteX19" fmla="*/ 1919922 w 4656944"/>
                <a:gd name="connsiteY19" fmla="*/ 4025583 h 4026189"/>
                <a:gd name="connsiteX20" fmla="*/ 1908656 w 4656944"/>
                <a:gd name="connsiteY20" fmla="*/ 4025322 h 4026189"/>
                <a:gd name="connsiteX21" fmla="*/ 1799030 w 4656944"/>
                <a:gd name="connsiteY21" fmla="*/ 4020902 h 4026189"/>
                <a:gd name="connsiteX22" fmla="*/ 1782305 w 4656944"/>
                <a:gd name="connsiteY22" fmla="*/ 4020036 h 4026189"/>
                <a:gd name="connsiteX23" fmla="*/ 1781784 w 4656944"/>
                <a:gd name="connsiteY23" fmla="*/ 4020036 h 4026189"/>
                <a:gd name="connsiteX24" fmla="*/ 1781265 w 4656944"/>
                <a:gd name="connsiteY24" fmla="*/ 4019949 h 4026189"/>
                <a:gd name="connsiteX25" fmla="*/ 1765839 w 4656944"/>
                <a:gd name="connsiteY25" fmla="*/ 4018649 h 4026189"/>
                <a:gd name="connsiteX26" fmla="*/ 1655000 w 4656944"/>
                <a:gd name="connsiteY26" fmla="*/ 4007816 h 4026189"/>
                <a:gd name="connsiteX27" fmla="*/ 1402382 w 4656944"/>
                <a:gd name="connsiteY27" fmla="*/ 3964573 h 4026189"/>
                <a:gd name="connsiteX28" fmla="*/ 1154617 w 4656944"/>
                <a:gd name="connsiteY28" fmla="*/ 3889696 h 4026189"/>
                <a:gd name="connsiteX29" fmla="*/ 918639 w 4656944"/>
                <a:gd name="connsiteY29" fmla="*/ 3780850 h 4026189"/>
                <a:gd name="connsiteX30" fmla="*/ 741589 w 4656944"/>
                <a:gd name="connsiteY30" fmla="*/ 3668278 h 4026189"/>
                <a:gd name="connsiteX31" fmla="*/ 103549 w 4656944"/>
                <a:gd name="connsiteY31" fmla="*/ 3140728 h 4026189"/>
                <a:gd name="connsiteX32" fmla="*/ 0 w 4656944"/>
                <a:gd name="connsiteY32" fmla="*/ 3015106 h 4026189"/>
                <a:gd name="connsiteX33" fmla="*/ 0 w 4656944"/>
                <a:gd name="connsiteY33" fmla="*/ 2484097 h 4026189"/>
                <a:gd name="connsiteX34" fmla="*/ 17188 w 4656944"/>
                <a:gd name="connsiteY34" fmla="*/ 2506324 h 4026189"/>
                <a:gd name="connsiteX35" fmla="*/ 75252 w 4656944"/>
                <a:gd name="connsiteY35" fmla="*/ 2580765 h 4026189"/>
                <a:gd name="connsiteX36" fmla="*/ 148653 w 4656944"/>
                <a:gd name="connsiteY36" fmla="*/ 2676699 h 4026189"/>
                <a:gd name="connsiteX37" fmla="*/ 186177 w 4656944"/>
                <a:gd name="connsiteY37" fmla="*/ 2727656 h 4026189"/>
                <a:gd name="connsiteX38" fmla="*/ 219802 w 4656944"/>
                <a:gd name="connsiteY38" fmla="*/ 2773414 h 4026189"/>
                <a:gd name="connsiteX39" fmla="*/ 219975 w 4656944"/>
                <a:gd name="connsiteY39" fmla="*/ 2773586 h 4026189"/>
                <a:gd name="connsiteX40" fmla="*/ 220149 w 4656944"/>
                <a:gd name="connsiteY40" fmla="*/ 2773760 h 4026189"/>
                <a:gd name="connsiteX41" fmla="*/ 278992 w 4656944"/>
                <a:gd name="connsiteY41" fmla="*/ 2851322 h 4026189"/>
                <a:gd name="connsiteX42" fmla="*/ 290344 w 4656944"/>
                <a:gd name="connsiteY42" fmla="*/ 2865967 h 4026189"/>
                <a:gd name="connsiteX43" fmla="*/ 296065 w 4656944"/>
                <a:gd name="connsiteY43" fmla="*/ 2873075 h 4026189"/>
                <a:gd name="connsiteX44" fmla="*/ 363834 w 4656944"/>
                <a:gd name="connsiteY44" fmla="*/ 2955229 h 4026189"/>
                <a:gd name="connsiteX45" fmla="*/ 519304 w 4656944"/>
                <a:gd name="connsiteY45" fmla="*/ 3123178 h 4026189"/>
                <a:gd name="connsiteX46" fmla="*/ 867075 w 4656944"/>
                <a:gd name="connsiteY46" fmla="*/ 3402488 h 4026189"/>
                <a:gd name="connsiteX47" fmla="*/ 1058596 w 4656944"/>
                <a:gd name="connsiteY47" fmla="*/ 3507088 h 4026189"/>
                <a:gd name="connsiteX48" fmla="*/ 1058770 w 4656944"/>
                <a:gd name="connsiteY48" fmla="*/ 3507175 h 4026189"/>
                <a:gd name="connsiteX49" fmla="*/ 1058943 w 4656944"/>
                <a:gd name="connsiteY49" fmla="*/ 3507262 h 4026189"/>
                <a:gd name="connsiteX50" fmla="*/ 1261123 w 4656944"/>
                <a:gd name="connsiteY50" fmla="*/ 3586297 h 4026189"/>
                <a:gd name="connsiteX51" fmla="*/ 1472230 w 4656944"/>
                <a:gd name="connsiteY51" fmla="*/ 3640980 h 4026189"/>
                <a:gd name="connsiteX52" fmla="*/ 1579344 w 4656944"/>
                <a:gd name="connsiteY52" fmla="*/ 3659005 h 4026189"/>
                <a:gd name="connsiteX53" fmla="*/ 1686890 w 4656944"/>
                <a:gd name="connsiteY53" fmla="*/ 3671225 h 4026189"/>
                <a:gd name="connsiteX54" fmla="*/ 1909524 w 4656944"/>
                <a:gd name="connsiteY54" fmla="*/ 3680931 h 4026189"/>
                <a:gd name="connsiteX55" fmla="*/ 1920703 w 4656944"/>
                <a:gd name="connsiteY55" fmla="*/ 3680931 h 4026189"/>
                <a:gd name="connsiteX56" fmla="*/ 1935434 w 4656944"/>
                <a:gd name="connsiteY56" fmla="*/ 3681018 h 4026189"/>
                <a:gd name="connsiteX57" fmla="*/ 1964120 w 4656944"/>
                <a:gd name="connsiteY57" fmla="*/ 3680584 h 4026189"/>
                <a:gd name="connsiteX58" fmla="*/ 1964379 w 4656944"/>
                <a:gd name="connsiteY58" fmla="*/ 3680584 h 4026189"/>
                <a:gd name="connsiteX59" fmla="*/ 1964639 w 4656944"/>
                <a:gd name="connsiteY59" fmla="*/ 3680584 h 4026189"/>
                <a:gd name="connsiteX60" fmla="*/ 1991591 w 4656944"/>
                <a:gd name="connsiteY60" fmla="*/ 3679891 h 4026189"/>
                <a:gd name="connsiteX61" fmla="*/ 2018717 w 4656944"/>
                <a:gd name="connsiteY61" fmla="*/ 3678503 h 4026189"/>
                <a:gd name="connsiteX62" fmla="*/ 2124963 w 4656944"/>
                <a:gd name="connsiteY62" fmla="*/ 3669231 h 4026189"/>
                <a:gd name="connsiteX63" fmla="*/ 2535738 w 4656944"/>
                <a:gd name="connsiteY63" fmla="*/ 3558218 h 4026189"/>
                <a:gd name="connsiteX64" fmla="*/ 2730812 w 4656944"/>
                <a:gd name="connsiteY64" fmla="*/ 3461503 h 4026189"/>
                <a:gd name="connsiteX65" fmla="*/ 2920080 w 4656944"/>
                <a:gd name="connsiteY65" fmla="*/ 3343298 h 4026189"/>
                <a:gd name="connsiteX66" fmla="*/ 3105101 w 4656944"/>
                <a:gd name="connsiteY66" fmla="*/ 3208887 h 4026189"/>
                <a:gd name="connsiteX67" fmla="*/ 3196443 w 4656944"/>
                <a:gd name="connsiteY67" fmla="*/ 3137650 h 4026189"/>
                <a:gd name="connsiteX68" fmla="*/ 3289603 w 4656944"/>
                <a:gd name="connsiteY68" fmla="*/ 3063123 h 4026189"/>
                <a:gd name="connsiteX69" fmla="*/ 3446634 w 4656944"/>
                <a:gd name="connsiteY69" fmla="*/ 2940150 h 4026189"/>
                <a:gd name="connsiteX70" fmla="*/ 3662420 w 4656944"/>
                <a:gd name="connsiteY70" fmla="*/ 2769601 h 4026189"/>
                <a:gd name="connsiteX71" fmla="*/ 3998319 w 4656944"/>
                <a:gd name="connsiteY71" fmla="*/ 2463860 h 4026189"/>
                <a:gd name="connsiteX72" fmla="*/ 4137238 w 4656944"/>
                <a:gd name="connsiteY72" fmla="*/ 2295217 h 4026189"/>
                <a:gd name="connsiteX73" fmla="*/ 4247124 w 4656944"/>
                <a:gd name="connsiteY73" fmla="*/ 2111582 h 4026189"/>
                <a:gd name="connsiteX74" fmla="*/ 4361949 w 4656944"/>
                <a:gd name="connsiteY74" fmla="*/ 1700374 h 4026189"/>
                <a:gd name="connsiteX75" fmla="*/ 4368449 w 4656944"/>
                <a:gd name="connsiteY75" fmla="*/ 1590747 h 4026189"/>
                <a:gd name="connsiteX76" fmla="*/ 4368536 w 4656944"/>
                <a:gd name="connsiteY76" fmla="*/ 1586502 h 4026189"/>
                <a:gd name="connsiteX77" fmla="*/ 4368796 w 4656944"/>
                <a:gd name="connsiteY77" fmla="*/ 1534158 h 4026189"/>
                <a:gd name="connsiteX78" fmla="*/ 4368710 w 4656944"/>
                <a:gd name="connsiteY78" fmla="*/ 1517606 h 4026189"/>
                <a:gd name="connsiteX79" fmla="*/ 4368189 w 4656944"/>
                <a:gd name="connsiteY79" fmla="*/ 1476095 h 4026189"/>
                <a:gd name="connsiteX80" fmla="*/ 4356749 w 4656944"/>
                <a:gd name="connsiteY80" fmla="*/ 1244884 h 4026189"/>
                <a:gd name="connsiteX81" fmla="*/ 4287074 w 4656944"/>
                <a:gd name="connsiteY81" fmla="*/ 787052 h 4026189"/>
                <a:gd name="connsiteX82" fmla="*/ 4147029 w 4656944"/>
                <a:gd name="connsiteY82" fmla="*/ 346032 h 4026189"/>
                <a:gd name="connsiteX83" fmla="*/ 4100319 w 4656944"/>
                <a:gd name="connsiteY83" fmla="*/ 240307 h 4026189"/>
                <a:gd name="connsiteX84" fmla="*/ 4048323 w 4656944"/>
                <a:gd name="connsiteY84" fmla="*/ 136833 h 4026189"/>
                <a:gd name="connsiteX85" fmla="*/ 0 w 4656944"/>
                <a:gd name="connsiteY85" fmla="*/ 0 h 4026189"/>
                <a:gd name="connsiteX86" fmla="*/ 278246 w 4656944"/>
                <a:gd name="connsiteY86" fmla="*/ 0 h 4026189"/>
                <a:gd name="connsiteX87" fmla="*/ 193425 w 4656944"/>
                <a:gd name="connsiteY87" fmla="*/ 86981 h 4026189"/>
                <a:gd name="connsiteX88" fmla="*/ 48300 w 4656944"/>
                <a:gd name="connsiteY88" fmla="*/ 263444 h 4026189"/>
                <a:gd name="connsiteX89" fmla="*/ 0 w 4656944"/>
                <a:gd name="connsiteY89" fmla="*/ 333888 h 40261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</a:cxnLst>
              <a:rect l="l" t="t" r="r" b="b"/>
              <a:pathLst>
                <a:path w="4656944" h="4026189">
                  <a:moveTo>
                    <a:pt x="1945140" y="3991264"/>
                  </a:moveTo>
                  <a:cubicBezTo>
                    <a:pt x="1949907" y="3991351"/>
                    <a:pt x="1954673" y="3991438"/>
                    <a:pt x="1959526" y="3991438"/>
                  </a:cubicBezTo>
                  <a:cubicBezTo>
                    <a:pt x="1963686" y="3991438"/>
                    <a:pt x="1967847" y="3991438"/>
                    <a:pt x="1972179" y="3991351"/>
                  </a:cubicBezTo>
                  <a:cubicBezTo>
                    <a:pt x="1962994" y="3991523"/>
                    <a:pt x="1954067" y="3991351"/>
                    <a:pt x="1945140" y="3991264"/>
                  </a:cubicBezTo>
                  <a:close/>
                  <a:moveTo>
                    <a:pt x="3966403" y="0"/>
                  </a:moveTo>
                  <a:lnTo>
                    <a:pt x="4231031" y="0"/>
                  </a:lnTo>
                  <a:lnTo>
                    <a:pt x="4309866" y="126953"/>
                  </a:lnTo>
                  <a:cubicBezTo>
                    <a:pt x="4536919" y="519962"/>
                    <a:pt x="4656944" y="969040"/>
                    <a:pt x="4656944" y="1425485"/>
                  </a:cubicBezTo>
                  <a:cubicBezTo>
                    <a:pt x="4656944" y="1776462"/>
                    <a:pt x="4588222" y="2116955"/>
                    <a:pt x="4452596" y="2437688"/>
                  </a:cubicBezTo>
                  <a:cubicBezTo>
                    <a:pt x="4321651" y="2747329"/>
                    <a:pt x="4134204" y="3025338"/>
                    <a:pt x="3895452" y="3264090"/>
                  </a:cubicBezTo>
                  <a:cubicBezTo>
                    <a:pt x="3656701" y="3502841"/>
                    <a:pt x="3378605" y="3690290"/>
                    <a:pt x="3069051" y="3821235"/>
                  </a:cubicBezTo>
                  <a:cubicBezTo>
                    <a:pt x="2748577" y="3956859"/>
                    <a:pt x="2408086" y="4025583"/>
                    <a:pt x="2057107" y="4025583"/>
                  </a:cubicBezTo>
                  <a:cubicBezTo>
                    <a:pt x="2050348" y="4025583"/>
                    <a:pt x="2043675" y="4025409"/>
                    <a:pt x="2036916" y="4025322"/>
                  </a:cubicBezTo>
                  <a:cubicBezTo>
                    <a:pt x="2033621" y="4025236"/>
                    <a:pt x="2030329" y="4025149"/>
                    <a:pt x="2027036" y="4025149"/>
                  </a:cubicBezTo>
                  <a:lnTo>
                    <a:pt x="2005458" y="4025928"/>
                  </a:lnTo>
                  <a:lnTo>
                    <a:pt x="2004937" y="4025928"/>
                  </a:lnTo>
                  <a:lnTo>
                    <a:pt x="2004418" y="4025928"/>
                  </a:lnTo>
                  <a:lnTo>
                    <a:pt x="1972700" y="4026102"/>
                  </a:lnTo>
                  <a:cubicBezTo>
                    <a:pt x="1968279" y="4026189"/>
                    <a:pt x="1963860" y="4026189"/>
                    <a:pt x="1959526" y="4026189"/>
                  </a:cubicBezTo>
                  <a:cubicBezTo>
                    <a:pt x="1946008" y="4026189"/>
                    <a:pt x="1932749" y="4025928"/>
                    <a:pt x="1919922" y="4025583"/>
                  </a:cubicBezTo>
                  <a:lnTo>
                    <a:pt x="1908656" y="4025322"/>
                  </a:lnTo>
                  <a:cubicBezTo>
                    <a:pt x="1871913" y="4024889"/>
                    <a:pt x="1834908" y="4022809"/>
                    <a:pt x="1799030" y="4020902"/>
                  </a:cubicBezTo>
                  <a:lnTo>
                    <a:pt x="1782305" y="4020036"/>
                  </a:lnTo>
                  <a:lnTo>
                    <a:pt x="1781784" y="4020036"/>
                  </a:lnTo>
                  <a:lnTo>
                    <a:pt x="1781265" y="4019949"/>
                  </a:lnTo>
                  <a:lnTo>
                    <a:pt x="1765839" y="4018649"/>
                  </a:lnTo>
                  <a:cubicBezTo>
                    <a:pt x="1729528" y="4015616"/>
                    <a:pt x="1692003" y="4012496"/>
                    <a:pt x="1655000" y="4007816"/>
                  </a:cubicBezTo>
                  <a:cubicBezTo>
                    <a:pt x="1564178" y="3996984"/>
                    <a:pt x="1481504" y="3982858"/>
                    <a:pt x="1402382" y="3964573"/>
                  </a:cubicBezTo>
                  <a:cubicBezTo>
                    <a:pt x="1317886" y="3945074"/>
                    <a:pt x="1234519" y="3919856"/>
                    <a:pt x="1154617" y="3889696"/>
                  </a:cubicBezTo>
                  <a:cubicBezTo>
                    <a:pt x="1075495" y="3859799"/>
                    <a:pt x="996114" y="3823228"/>
                    <a:pt x="918639" y="3780850"/>
                  </a:cubicBezTo>
                  <a:cubicBezTo>
                    <a:pt x="857543" y="3746706"/>
                    <a:pt x="797920" y="3708834"/>
                    <a:pt x="741589" y="3668278"/>
                  </a:cubicBezTo>
                  <a:cubicBezTo>
                    <a:pt x="501863" y="3527345"/>
                    <a:pt x="286341" y="3348667"/>
                    <a:pt x="103549" y="3140728"/>
                  </a:cubicBezTo>
                  <a:lnTo>
                    <a:pt x="0" y="3015106"/>
                  </a:lnTo>
                  <a:lnTo>
                    <a:pt x="0" y="2484097"/>
                  </a:lnTo>
                  <a:lnTo>
                    <a:pt x="17188" y="2506324"/>
                  </a:lnTo>
                  <a:cubicBezTo>
                    <a:pt x="36254" y="2530676"/>
                    <a:pt x="56012" y="2555807"/>
                    <a:pt x="75252" y="2580765"/>
                  </a:cubicBezTo>
                  <a:cubicBezTo>
                    <a:pt x="95443" y="2606851"/>
                    <a:pt x="122048" y="2641256"/>
                    <a:pt x="148653" y="2676699"/>
                  </a:cubicBezTo>
                  <a:cubicBezTo>
                    <a:pt x="161306" y="2693426"/>
                    <a:pt x="173958" y="2710844"/>
                    <a:pt x="186177" y="2727656"/>
                  </a:cubicBezTo>
                  <a:cubicBezTo>
                    <a:pt x="197791" y="2743602"/>
                    <a:pt x="208797" y="2758768"/>
                    <a:pt x="219802" y="2773414"/>
                  </a:cubicBezTo>
                  <a:lnTo>
                    <a:pt x="219975" y="2773586"/>
                  </a:lnTo>
                  <a:lnTo>
                    <a:pt x="220149" y="2773760"/>
                  </a:lnTo>
                  <a:cubicBezTo>
                    <a:pt x="239128" y="2799846"/>
                    <a:pt x="259407" y="2826017"/>
                    <a:pt x="278992" y="2851322"/>
                  </a:cubicBezTo>
                  <a:lnTo>
                    <a:pt x="290344" y="2865967"/>
                  </a:lnTo>
                  <a:lnTo>
                    <a:pt x="296065" y="2873075"/>
                  </a:lnTo>
                  <a:cubicBezTo>
                    <a:pt x="318075" y="2900286"/>
                    <a:pt x="340695" y="2928451"/>
                    <a:pt x="363834" y="2955229"/>
                  </a:cubicBezTo>
                  <a:cubicBezTo>
                    <a:pt x="414704" y="3014852"/>
                    <a:pt x="467047" y="3071355"/>
                    <a:pt x="519304" y="3123178"/>
                  </a:cubicBezTo>
                  <a:cubicBezTo>
                    <a:pt x="630577" y="3232979"/>
                    <a:pt x="747655" y="3327005"/>
                    <a:pt x="867075" y="3402488"/>
                  </a:cubicBezTo>
                  <a:cubicBezTo>
                    <a:pt x="934671" y="3444865"/>
                    <a:pt x="997241" y="3479096"/>
                    <a:pt x="1058596" y="3507088"/>
                  </a:cubicBezTo>
                  <a:lnTo>
                    <a:pt x="1058770" y="3507175"/>
                  </a:lnTo>
                  <a:lnTo>
                    <a:pt x="1058943" y="3507262"/>
                  </a:lnTo>
                  <a:cubicBezTo>
                    <a:pt x="1121339" y="3536639"/>
                    <a:pt x="1189368" y="3563245"/>
                    <a:pt x="1261123" y="3586297"/>
                  </a:cubicBezTo>
                  <a:cubicBezTo>
                    <a:pt x="1327160" y="3607528"/>
                    <a:pt x="1398222" y="3625987"/>
                    <a:pt x="1472230" y="3640980"/>
                  </a:cubicBezTo>
                  <a:cubicBezTo>
                    <a:pt x="1506288" y="3647739"/>
                    <a:pt x="1542426" y="3653805"/>
                    <a:pt x="1579344" y="3659005"/>
                  </a:cubicBezTo>
                  <a:cubicBezTo>
                    <a:pt x="1614008" y="3663857"/>
                    <a:pt x="1650232" y="3667931"/>
                    <a:pt x="1686890" y="3671225"/>
                  </a:cubicBezTo>
                  <a:cubicBezTo>
                    <a:pt x="1756999" y="3677637"/>
                    <a:pt x="1829794" y="3680757"/>
                    <a:pt x="1909524" y="3680931"/>
                  </a:cubicBezTo>
                  <a:lnTo>
                    <a:pt x="1920703" y="3680931"/>
                  </a:lnTo>
                  <a:cubicBezTo>
                    <a:pt x="1925642" y="3681018"/>
                    <a:pt x="1930496" y="3681018"/>
                    <a:pt x="1935434" y="3681018"/>
                  </a:cubicBezTo>
                  <a:cubicBezTo>
                    <a:pt x="1947307" y="3681018"/>
                    <a:pt x="1956146" y="3680931"/>
                    <a:pt x="1964120" y="3680584"/>
                  </a:cubicBezTo>
                  <a:lnTo>
                    <a:pt x="1964379" y="3680584"/>
                  </a:lnTo>
                  <a:lnTo>
                    <a:pt x="1964639" y="3680584"/>
                  </a:lnTo>
                  <a:lnTo>
                    <a:pt x="1991591" y="3679891"/>
                  </a:lnTo>
                  <a:lnTo>
                    <a:pt x="2018717" y="3678503"/>
                  </a:lnTo>
                  <a:cubicBezTo>
                    <a:pt x="2049567" y="3677118"/>
                    <a:pt x="2082412" y="3674257"/>
                    <a:pt x="2124963" y="3669231"/>
                  </a:cubicBezTo>
                  <a:cubicBezTo>
                    <a:pt x="2263187" y="3652332"/>
                    <a:pt x="2401412" y="3614981"/>
                    <a:pt x="2535738" y="3558218"/>
                  </a:cubicBezTo>
                  <a:cubicBezTo>
                    <a:pt x="2597354" y="3532480"/>
                    <a:pt x="2661136" y="3500848"/>
                    <a:pt x="2730812" y="3461503"/>
                  </a:cubicBezTo>
                  <a:cubicBezTo>
                    <a:pt x="2790781" y="3427879"/>
                    <a:pt x="2852657" y="3389229"/>
                    <a:pt x="2920080" y="3343298"/>
                  </a:cubicBezTo>
                  <a:cubicBezTo>
                    <a:pt x="2975543" y="3305514"/>
                    <a:pt x="3034385" y="3262790"/>
                    <a:pt x="3105101" y="3208887"/>
                  </a:cubicBezTo>
                  <a:cubicBezTo>
                    <a:pt x="3136127" y="3185315"/>
                    <a:pt x="3167411" y="3160616"/>
                    <a:pt x="3196443" y="3137650"/>
                  </a:cubicBezTo>
                  <a:lnTo>
                    <a:pt x="3289603" y="3063123"/>
                  </a:lnTo>
                  <a:cubicBezTo>
                    <a:pt x="3342033" y="3021525"/>
                    <a:pt x="3395243" y="2980187"/>
                    <a:pt x="3446634" y="2940150"/>
                  </a:cubicBezTo>
                  <a:cubicBezTo>
                    <a:pt x="3518216" y="2884427"/>
                    <a:pt x="3592311" y="2826798"/>
                    <a:pt x="3662420" y="2769601"/>
                  </a:cubicBezTo>
                  <a:cubicBezTo>
                    <a:pt x="3806018" y="2653389"/>
                    <a:pt x="3909664" y="2559013"/>
                    <a:pt x="3998319" y="2463860"/>
                  </a:cubicBezTo>
                  <a:cubicBezTo>
                    <a:pt x="4052308" y="2405537"/>
                    <a:pt x="4097806" y="2350333"/>
                    <a:pt x="4137238" y="2295217"/>
                  </a:cubicBezTo>
                  <a:cubicBezTo>
                    <a:pt x="4181694" y="2232560"/>
                    <a:pt x="4217572" y="2172592"/>
                    <a:pt x="4247124" y="2111582"/>
                  </a:cubicBezTo>
                  <a:cubicBezTo>
                    <a:pt x="4308913" y="1985577"/>
                    <a:pt x="4347564" y="1847178"/>
                    <a:pt x="4361949" y="1700374"/>
                  </a:cubicBezTo>
                  <a:cubicBezTo>
                    <a:pt x="4365329" y="1665537"/>
                    <a:pt x="4367496" y="1628532"/>
                    <a:pt x="4368449" y="1590747"/>
                  </a:cubicBezTo>
                  <a:lnTo>
                    <a:pt x="4368536" y="1586502"/>
                  </a:lnTo>
                  <a:cubicBezTo>
                    <a:pt x="4368796" y="1569516"/>
                    <a:pt x="4369057" y="1552097"/>
                    <a:pt x="4368796" y="1534158"/>
                  </a:cubicBezTo>
                  <a:cubicBezTo>
                    <a:pt x="4368796" y="1528612"/>
                    <a:pt x="4368710" y="1523152"/>
                    <a:pt x="4368710" y="1517606"/>
                  </a:cubicBezTo>
                  <a:cubicBezTo>
                    <a:pt x="4368710" y="1504000"/>
                    <a:pt x="4368623" y="1490047"/>
                    <a:pt x="4368189" y="1476095"/>
                  </a:cubicBezTo>
                  <a:cubicBezTo>
                    <a:pt x="4366715" y="1397060"/>
                    <a:pt x="4362817" y="1319238"/>
                    <a:pt x="4356749" y="1244884"/>
                  </a:cubicBezTo>
                  <a:cubicBezTo>
                    <a:pt x="4343144" y="1083520"/>
                    <a:pt x="4319745" y="929522"/>
                    <a:pt x="4287074" y="787052"/>
                  </a:cubicBezTo>
                  <a:cubicBezTo>
                    <a:pt x="4251284" y="631321"/>
                    <a:pt x="4204139" y="482958"/>
                    <a:pt x="4147029" y="346032"/>
                  </a:cubicBezTo>
                  <a:cubicBezTo>
                    <a:pt x="4132211" y="310328"/>
                    <a:pt x="4116439" y="274710"/>
                    <a:pt x="4100319" y="240307"/>
                  </a:cubicBezTo>
                  <a:cubicBezTo>
                    <a:pt x="4084547" y="207028"/>
                    <a:pt x="4067041" y="172277"/>
                    <a:pt x="4048323" y="136833"/>
                  </a:cubicBezTo>
                  <a:close/>
                  <a:moveTo>
                    <a:pt x="0" y="0"/>
                  </a:moveTo>
                  <a:lnTo>
                    <a:pt x="278246" y="0"/>
                  </a:lnTo>
                  <a:lnTo>
                    <a:pt x="193425" y="86981"/>
                  </a:lnTo>
                  <a:cubicBezTo>
                    <a:pt x="142241" y="144090"/>
                    <a:pt x="93754" y="203041"/>
                    <a:pt x="48300" y="263444"/>
                  </a:cubicBezTo>
                  <a:lnTo>
                    <a:pt x="0" y="333888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050" name="Picture 2" descr="Benefit From Action Plan Course ...">
            <a:extLst>
              <a:ext uri="{FF2B5EF4-FFF2-40B4-BE49-F238E27FC236}">
                <a16:creationId xmlns:a16="http://schemas.microsoft.com/office/drawing/2014/main" id="{4AE73B29-FB6A-0D78-C6F4-72EFFE4CEB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41" r="26315" b="2"/>
          <a:stretch/>
        </p:blipFill>
        <p:spPr bwMode="auto">
          <a:xfrm>
            <a:off x="3125968" y="2564970"/>
            <a:ext cx="3316388" cy="3278632"/>
          </a:xfrm>
          <a:custGeom>
            <a:avLst/>
            <a:gdLst/>
            <a:ahLst/>
            <a:cxnLst/>
            <a:rect l="l" t="t" r="r" b="b"/>
            <a:pathLst>
              <a:path w="6057610" h="6057610">
                <a:moveTo>
                  <a:pt x="3028805" y="0"/>
                </a:moveTo>
                <a:cubicBezTo>
                  <a:pt x="4701568" y="0"/>
                  <a:pt x="6057610" y="1356042"/>
                  <a:pt x="6057610" y="3028805"/>
                </a:cubicBezTo>
                <a:cubicBezTo>
                  <a:pt x="6057610" y="4701568"/>
                  <a:pt x="4701568" y="6057610"/>
                  <a:pt x="3028805" y="6057610"/>
                </a:cubicBezTo>
                <a:cubicBezTo>
                  <a:pt x="1356042" y="6057610"/>
                  <a:pt x="0" y="4701568"/>
                  <a:pt x="0" y="3028805"/>
                </a:cubicBezTo>
                <a:cubicBezTo>
                  <a:pt x="0" y="1356042"/>
                  <a:pt x="1356042" y="0"/>
                  <a:pt x="3028805" y="0"/>
                </a:cubicBez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067" name="Graphic 4">
            <a:extLst>
              <a:ext uri="{FF2B5EF4-FFF2-40B4-BE49-F238E27FC236}">
                <a16:creationId xmlns:a16="http://schemas.microsoft.com/office/drawing/2014/main" id="{DE51D1B5-E12D-46A1-B0B3-7BAB36C342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125938" y="2543765"/>
            <a:ext cx="3375140" cy="3326212"/>
            <a:chOff x="3414665" y="738154"/>
            <a:chExt cx="5366579" cy="5378461"/>
          </a:xfrm>
          <a:solidFill>
            <a:schemeClr val="bg1">
              <a:alpha val="30000"/>
            </a:schemeClr>
          </a:solidFill>
        </p:grpSpPr>
        <p:sp>
          <p:nvSpPr>
            <p:cNvPr id="2068" name="Freeform: Shape 2067">
              <a:extLst>
                <a:ext uri="{FF2B5EF4-FFF2-40B4-BE49-F238E27FC236}">
                  <a16:creationId xmlns:a16="http://schemas.microsoft.com/office/drawing/2014/main" id="{DCD62F51-9CF9-43CF-BD8B-D030D6711E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567033" y="752474"/>
              <a:ext cx="5098846" cy="5278088"/>
            </a:xfrm>
            <a:custGeom>
              <a:avLst/>
              <a:gdLst>
                <a:gd name="connsiteX0" fmla="*/ 2413047 w 5098846"/>
                <a:gd name="connsiteY0" fmla="*/ 571500 h 5278088"/>
                <a:gd name="connsiteX1" fmla="*/ 2488866 w 5098846"/>
                <a:gd name="connsiteY1" fmla="*/ 572738 h 5278088"/>
                <a:gd name="connsiteX2" fmla="*/ 2498486 w 5098846"/>
                <a:gd name="connsiteY2" fmla="*/ 573024 h 5278088"/>
                <a:gd name="connsiteX3" fmla="*/ 2508107 w 5098846"/>
                <a:gd name="connsiteY3" fmla="*/ 573024 h 5278088"/>
                <a:gd name="connsiteX4" fmla="*/ 2513345 w 5098846"/>
                <a:gd name="connsiteY4" fmla="*/ 573024 h 5278088"/>
                <a:gd name="connsiteX5" fmla="*/ 3401742 w 5098846"/>
                <a:gd name="connsiteY5" fmla="*/ 751904 h 5278088"/>
                <a:gd name="connsiteX6" fmla="*/ 4014200 w 5098846"/>
                <a:gd name="connsiteY6" fmla="*/ 1210532 h 5278088"/>
                <a:gd name="connsiteX7" fmla="*/ 4395390 w 5098846"/>
                <a:gd name="connsiteY7" fmla="*/ 1879473 h 5278088"/>
                <a:gd name="connsiteX8" fmla="*/ 4527311 w 5098846"/>
                <a:gd name="connsiteY8" fmla="*/ 2668334 h 5278088"/>
                <a:gd name="connsiteX9" fmla="*/ 4399010 w 5098846"/>
                <a:gd name="connsiteY9" fmla="*/ 3439001 h 5278088"/>
                <a:gd name="connsiteX10" fmla="*/ 4025820 w 5098846"/>
                <a:gd name="connsiteY10" fmla="*/ 4084796 h 5278088"/>
                <a:gd name="connsiteX11" fmla="*/ 3412982 w 5098846"/>
                <a:gd name="connsiteY11" fmla="*/ 4529328 h 5278088"/>
                <a:gd name="connsiteX12" fmla="*/ 2496676 w 5098846"/>
                <a:gd name="connsiteY12" fmla="*/ 4705065 h 5278088"/>
                <a:gd name="connsiteX13" fmla="*/ 2489438 w 5098846"/>
                <a:gd name="connsiteY13" fmla="*/ 4705065 h 5278088"/>
                <a:gd name="connsiteX14" fmla="*/ 2479532 w 5098846"/>
                <a:gd name="connsiteY14" fmla="*/ 4705065 h 5278088"/>
                <a:gd name="connsiteX15" fmla="*/ 2469626 w 5098846"/>
                <a:gd name="connsiteY15" fmla="*/ 4705350 h 5278088"/>
                <a:gd name="connsiteX16" fmla="*/ 2389520 w 5098846"/>
                <a:gd name="connsiteY16" fmla="*/ 4706684 h 5278088"/>
                <a:gd name="connsiteX17" fmla="*/ 1585039 w 5098846"/>
                <a:gd name="connsiteY17" fmla="*/ 4538853 h 5278088"/>
                <a:gd name="connsiteX18" fmla="*/ 1036970 w 5098846"/>
                <a:gd name="connsiteY18" fmla="*/ 4105656 h 5278088"/>
                <a:gd name="connsiteX19" fmla="*/ 691880 w 5098846"/>
                <a:gd name="connsiteY19" fmla="*/ 3456718 h 5278088"/>
                <a:gd name="connsiteX20" fmla="*/ 571674 w 5098846"/>
                <a:gd name="connsiteY20" fmla="*/ 2673953 h 5278088"/>
                <a:gd name="connsiteX21" fmla="*/ 696166 w 5098846"/>
                <a:gd name="connsiteY21" fmla="*/ 1870710 h 5278088"/>
                <a:gd name="connsiteX22" fmla="*/ 1052782 w 5098846"/>
                <a:gd name="connsiteY22" fmla="*/ 1195959 h 5278088"/>
                <a:gd name="connsiteX23" fmla="*/ 1612090 w 5098846"/>
                <a:gd name="connsiteY23" fmla="*/ 744569 h 5278088"/>
                <a:gd name="connsiteX24" fmla="*/ 2413047 w 5098846"/>
                <a:gd name="connsiteY24" fmla="*/ 571500 h 5278088"/>
                <a:gd name="connsiteX25" fmla="*/ 2413047 w 5098846"/>
                <a:gd name="connsiteY25" fmla="*/ 0 h 5278088"/>
                <a:gd name="connsiteX26" fmla="*/ 2389425 w 5098846"/>
                <a:gd name="connsiteY26" fmla="*/ 5278089 h 5278088"/>
                <a:gd name="connsiteX27" fmla="*/ 2488104 w 5098846"/>
                <a:gd name="connsiteY27" fmla="*/ 5276469 h 5278088"/>
                <a:gd name="connsiteX28" fmla="*/ 2496676 w 5098846"/>
                <a:gd name="connsiteY28" fmla="*/ 5276469 h 5278088"/>
                <a:gd name="connsiteX29" fmla="*/ 2513441 w 5098846"/>
                <a:gd name="connsiteY29" fmla="*/ 1524 h 5278088"/>
                <a:gd name="connsiteX30" fmla="*/ 2507535 w 5098846"/>
                <a:gd name="connsiteY30" fmla="*/ 1524 h 5278088"/>
                <a:gd name="connsiteX31" fmla="*/ 2413047 w 5098846"/>
                <a:gd name="connsiteY31" fmla="*/ 0 h 5278088"/>
                <a:gd name="connsiteX32" fmla="*/ 2413047 w 5098846"/>
                <a:gd name="connsiteY32" fmla="*/ 0 h 5278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5098846" h="5278088">
                  <a:moveTo>
                    <a:pt x="2413047" y="571500"/>
                  </a:moveTo>
                  <a:cubicBezTo>
                    <a:pt x="2438384" y="571500"/>
                    <a:pt x="2463244" y="571881"/>
                    <a:pt x="2488866" y="572738"/>
                  </a:cubicBezTo>
                  <a:lnTo>
                    <a:pt x="2498486" y="573024"/>
                  </a:lnTo>
                  <a:lnTo>
                    <a:pt x="2508107" y="573024"/>
                  </a:lnTo>
                  <a:lnTo>
                    <a:pt x="2513345" y="573024"/>
                  </a:lnTo>
                  <a:cubicBezTo>
                    <a:pt x="2841101" y="573024"/>
                    <a:pt x="3139995" y="633222"/>
                    <a:pt x="3401742" y="751904"/>
                  </a:cubicBezTo>
                  <a:cubicBezTo>
                    <a:pt x="3637295" y="858774"/>
                    <a:pt x="3843416" y="1013079"/>
                    <a:pt x="4014200" y="1210532"/>
                  </a:cubicBezTo>
                  <a:cubicBezTo>
                    <a:pt x="4178601" y="1400651"/>
                    <a:pt x="4306903" y="1625727"/>
                    <a:pt x="4395390" y="1879473"/>
                  </a:cubicBezTo>
                  <a:cubicBezTo>
                    <a:pt x="4482925" y="2130362"/>
                    <a:pt x="4527311" y="2395728"/>
                    <a:pt x="4527311" y="2668334"/>
                  </a:cubicBezTo>
                  <a:cubicBezTo>
                    <a:pt x="4527311" y="2936843"/>
                    <a:pt x="4484163" y="3196114"/>
                    <a:pt x="4399010" y="3439001"/>
                  </a:cubicBezTo>
                  <a:cubicBezTo>
                    <a:pt x="4312808" y="3684937"/>
                    <a:pt x="4187269" y="3902202"/>
                    <a:pt x="4025820" y="4084796"/>
                  </a:cubicBezTo>
                  <a:cubicBezTo>
                    <a:pt x="3856751" y="4276058"/>
                    <a:pt x="3650535" y="4425601"/>
                    <a:pt x="3412982" y="4529328"/>
                  </a:cubicBezTo>
                  <a:cubicBezTo>
                    <a:pt x="3145710" y="4645914"/>
                    <a:pt x="2837481" y="4705065"/>
                    <a:pt x="2496676" y="4705065"/>
                  </a:cubicBezTo>
                  <a:lnTo>
                    <a:pt x="2489438" y="4705065"/>
                  </a:lnTo>
                  <a:lnTo>
                    <a:pt x="2479532" y="4705065"/>
                  </a:lnTo>
                  <a:lnTo>
                    <a:pt x="2469626" y="4705350"/>
                  </a:lnTo>
                  <a:cubicBezTo>
                    <a:pt x="2442765" y="4706207"/>
                    <a:pt x="2415809" y="4706684"/>
                    <a:pt x="2389520" y="4706684"/>
                  </a:cubicBezTo>
                  <a:cubicBezTo>
                    <a:pt x="2090245" y="4706684"/>
                    <a:pt x="1819640" y="4650200"/>
                    <a:pt x="1585039" y="4538853"/>
                  </a:cubicBezTo>
                  <a:cubicBezTo>
                    <a:pt x="1373774" y="4438555"/>
                    <a:pt x="1189370" y="4292823"/>
                    <a:pt x="1036970" y="4105656"/>
                  </a:cubicBezTo>
                  <a:cubicBezTo>
                    <a:pt x="888095" y="3922871"/>
                    <a:pt x="771985" y="3704463"/>
                    <a:pt x="691880" y="3456718"/>
                  </a:cubicBezTo>
                  <a:cubicBezTo>
                    <a:pt x="612060" y="3210020"/>
                    <a:pt x="571674" y="2946749"/>
                    <a:pt x="571674" y="2673953"/>
                  </a:cubicBezTo>
                  <a:cubicBezTo>
                    <a:pt x="571674" y="2396109"/>
                    <a:pt x="613584" y="2125790"/>
                    <a:pt x="696166" y="1870710"/>
                  </a:cubicBezTo>
                  <a:cubicBezTo>
                    <a:pt x="779224" y="1614011"/>
                    <a:pt x="899239" y="1387031"/>
                    <a:pt x="1052782" y="1195959"/>
                  </a:cubicBezTo>
                  <a:cubicBezTo>
                    <a:pt x="1209563" y="1000887"/>
                    <a:pt x="1397777" y="848963"/>
                    <a:pt x="1612090" y="744569"/>
                  </a:cubicBezTo>
                  <a:cubicBezTo>
                    <a:pt x="1847548" y="629698"/>
                    <a:pt x="2117105" y="571500"/>
                    <a:pt x="2413047" y="571500"/>
                  </a:cubicBezTo>
                  <a:moveTo>
                    <a:pt x="2413047" y="0"/>
                  </a:moveTo>
                  <a:cubicBezTo>
                    <a:pt x="-755635" y="0"/>
                    <a:pt x="-844694" y="5278089"/>
                    <a:pt x="2389425" y="5278089"/>
                  </a:cubicBezTo>
                  <a:cubicBezTo>
                    <a:pt x="2421810" y="5278089"/>
                    <a:pt x="2455052" y="5277517"/>
                    <a:pt x="2488104" y="5276469"/>
                  </a:cubicBezTo>
                  <a:cubicBezTo>
                    <a:pt x="2491152" y="5276469"/>
                    <a:pt x="2493629" y="5276469"/>
                    <a:pt x="2496676" y="5276469"/>
                  </a:cubicBezTo>
                  <a:cubicBezTo>
                    <a:pt x="6022832" y="5276469"/>
                    <a:pt x="5903674" y="1524"/>
                    <a:pt x="2513441" y="1524"/>
                  </a:cubicBezTo>
                  <a:cubicBezTo>
                    <a:pt x="2511536" y="1524"/>
                    <a:pt x="2509440" y="1524"/>
                    <a:pt x="2507535" y="1524"/>
                  </a:cubicBezTo>
                  <a:cubicBezTo>
                    <a:pt x="2475531" y="476"/>
                    <a:pt x="2444480" y="0"/>
                    <a:pt x="2413047" y="0"/>
                  </a:cubicBezTo>
                  <a:lnTo>
                    <a:pt x="2413047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69" name="Freeform: Shape 2068">
              <a:extLst>
                <a:ext uri="{FF2B5EF4-FFF2-40B4-BE49-F238E27FC236}">
                  <a16:creationId xmlns:a16="http://schemas.microsoft.com/office/drawing/2014/main" id="{B245C1E2-FDA8-4E4F-92F2-DE5D880E6A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578615" y="772453"/>
              <a:ext cx="5079154" cy="5190747"/>
            </a:xfrm>
            <a:custGeom>
              <a:avLst/>
              <a:gdLst>
                <a:gd name="connsiteX0" fmla="*/ 2498620 w 5079154"/>
                <a:gd name="connsiteY0" fmla="*/ 24 h 5190747"/>
                <a:gd name="connsiteX1" fmla="*/ 3484267 w 5079154"/>
                <a:gd name="connsiteY1" fmla="*/ 172045 h 5190747"/>
                <a:gd name="connsiteX2" fmla="*/ 3543417 w 5079154"/>
                <a:gd name="connsiteY2" fmla="*/ 195382 h 5190747"/>
                <a:gd name="connsiteX3" fmla="*/ 3573040 w 5079154"/>
                <a:gd name="connsiteY3" fmla="*/ 207002 h 5190747"/>
                <a:gd name="connsiteX4" fmla="*/ 3602091 w 5079154"/>
                <a:gd name="connsiteY4" fmla="*/ 220051 h 5190747"/>
                <a:gd name="connsiteX5" fmla="*/ 3660099 w 5079154"/>
                <a:gd name="connsiteY5" fmla="*/ 246531 h 5190747"/>
                <a:gd name="connsiteX6" fmla="*/ 3689150 w 5079154"/>
                <a:gd name="connsiteY6" fmla="*/ 259771 h 5190747"/>
                <a:gd name="connsiteX7" fmla="*/ 3717534 w 5079154"/>
                <a:gd name="connsiteY7" fmla="*/ 274439 h 5190747"/>
                <a:gd name="connsiteX8" fmla="*/ 3774303 w 5079154"/>
                <a:gd name="connsiteY8" fmla="*/ 303871 h 5190747"/>
                <a:gd name="connsiteX9" fmla="*/ 3802688 w 5079154"/>
                <a:gd name="connsiteY9" fmla="*/ 318635 h 5190747"/>
                <a:gd name="connsiteX10" fmla="*/ 3830310 w 5079154"/>
                <a:gd name="connsiteY10" fmla="*/ 334732 h 5190747"/>
                <a:gd name="connsiteX11" fmla="*/ 3885555 w 5079154"/>
                <a:gd name="connsiteY11" fmla="*/ 367308 h 5190747"/>
                <a:gd name="connsiteX12" fmla="*/ 3913178 w 5079154"/>
                <a:gd name="connsiteY12" fmla="*/ 383691 h 5190747"/>
                <a:gd name="connsiteX13" fmla="*/ 3939943 w 5079154"/>
                <a:gd name="connsiteY13" fmla="*/ 401312 h 5190747"/>
                <a:gd name="connsiteX14" fmla="*/ 4339612 w 5079154"/>
                <a:gd name="connsiteY14" fmla="*/ 724972 h 5190747"/>
                <a:gd name="connsiteX15" fmla="*/ 4664034 w 5079154"/>
                <a:gd name="connsiteY15" fmla="*/ 1126832 h 5190747"/>
                <a:gd name="connsiteX16" fmla="*/ 4902539 w 5079154"/>
                <a:gd name="connsiteY16" fmla="*/ 1585460 h 5190747"/>
                <a:gd name="connsiteX17" fmla="*/ 5047891 w 5079154"/>
                <a:gd name="connsiteY17" fmla="*/ 2081046 h 5190747"/>
                <a:gd name="connsiteX18" fmla="*/ 5075228 w 5079154"/>
                <a:gd name="connsiteY18" fmla="*/ 2337554 h 5190747"/>
                <a:gd name="connsiteX19" fmla="*/ 5077609 w 5079154"/>
                <a:gd name="connsiteY19" fmla="*/ 2401943 h 5190747"/>
                <a:gd name="connsiteX20" fmla="*/ 5078847 w 5079154"/>
                <a:gd name="connsiteY20" fmla="*/ 2466237 h 5190747"/>
                <a:gd name="connsiteX21" fmla="*/ 5078466 w 5079154"/>
                <a:gd name="connsiteY21" fmla="*/ 2530531 h 5190747"/>
                <a:gd name="connsiteX22" fmla="*/ 5076942 w 5079154"/>
                <a:gd name="connsiteY22" fmla="*/ 2594729 h 5190747"/>
                <a:gd name="connsiteX23" fmla="*/ 4999028 w 5079154"/>
                <a:gd name="connsiteY23" fmla="*/ 3099269 h 5190747"/>
                <a:gd name="connsiteX24" fmla="*/ 4968738 w 5079154"/>
                <a:gd name="connsiteY24" fmla="*/ 3222141 h 5190747"/>
                <a:gd name="connsiteX25" fmla="*/ 4952451 w 5079154"/>
                <a:gd name="connsiteY25" fmla="*/ 3283101 h 5190747"/>
                <a:gd name="connsiteX26" fmla="*/ 4936925 w 5079154"/>
                <a:gd name="connsiteY26" fmla="*/ 3344156 h 5190747"/>
                <a:gd name="connsiteX27" fmla="*/ 4919875 w 5079154"/>
                <a:gd name="connsiteY27" fmla="*/ 3404831 h 5190747"/>
                <a:gd name="connsiteX28" fmla="*/ 4903016 w 5079154"/>
                <a:gd name="connsiteY28" fmla="*/ 3465410 h 5190747"/>
                <a:gd name="connsiteX29" fmla="*/ 4865297 w 5079154"/>
                <a:gd name="connsiteY29" fmla="*/ 3585520 h 5190747"/>
                <a:gd name="connsiteX30" fmla="*/ 4671177 w 5079154"/>
                <a:gd name="connsiteY30" fmla="*/ 4052340 h 5190747"/>
                <a:gd name="connsiteX31" fmla="*/ 4386094 w 5079154"/>
                <a:gd name="connsiteY31" fmla="*/ 4476393 h 5190747"/>
                <a:gd name="connsiteX32" fmla="*/ 4343708 w 5079154"/>
                <a:gd name="connsiteY32" fmla="*/ 4524875 h 5190747"/>
                <a:gd name="connsiteX33" fmla="*/ 4298655 w 5079154"/>
                <a:gd name="connsiteY33" fmla="*/ 4570976 h 5190747"/>
                <a:gd name="connsiteX34" fmla="*/ 4252935 w 5079154"/>
                <a:gd name="connsiteY34" fmla="*/ 4616411 h 5190747"/>
                <a:gd name="connsiteX35" fmla="*/ 4204738 w 5079154"/>
                <a:gd name="connsiteY35" fmla="*/ 4659273 h 5190747"/>
                <a:gd name="connsiteX36" fmla="*/ 4180354 w 5079154"/>
                <a:gd name="connsiteY36" fmla="*/ 4680419 h 5190747"/>
                <a:gd name="connsiteX37" fmla="*/ 4155494 w 5079154"/>
                <a:gd name="connsiteY37" fmla="*/ 4700898 h 5190747"/>
                <a:gd name="connsiteX38" fmla="*/ 4103964 w 5079154"/>
                <a:gd name="connsiteY38" fmla="*/ 4739664 h 5190747"/>
                <a:gd name="connsiteX39" fmla="*/ 4078151 w 5079154"/>
                <a:gd name="connsiteY39" fmla="*/ 4759000 h 5190747"/>
                <a:gd name="connsiteX40" fmla="*/ 4051766 w 5079154"/>
                <a:gd name="connsiteY40" fmla="*/ 4777479 h 5190747"/>
                <a:gd name="connsiteX41" fmla="*/ 3997950 w 5079154"/>
                <a:gd name="connsiteY41" fmla="*/ 4812816 h 5190747"/>
                <a:gd name="connsiteX42" fmla="*/ 3970994 w 5079154"/>
                <a:gd name="connsiteY42" fmla="*/ 4830342 h 5190747"/>
                <a:gd name="connsiteX43" fmla="*/ 3957469 w 5079154"/>
                <a:gd name="connsiteY43" fmla="*/ 4839010 h 5190747"/>
                <a:gd name="connsiteX44" fmla="*/ 3943563 w 5079154"/>
                <a:gd name="connsiteY44" fmla="*/ 4847011 h 5190747"/>
                <a:gd name="connsiteX45" fmla="*/ 3887746 w 5079154"/>
                <a:gd name="connsiteY45" fmla="*/ 4878824 h 5190747"/>
                <a:gd name="connsiteX46" fmla="*/ 3859742 w 5079154"/>
                <a:gd name="connsiteY46" fmla="*/ 4894541 h 5190747"/>
                <a:gd name="connsiteX47" fmla="*/ 3845741 w 5079154"/>
                <a:gd name="connsiteY47" fmla="*/ 4902351 h 5190747"/>
                <a:gd name="connsiteX48" fmla="*/ 3831358 w 5079154"/>
                <a:gd name="connsiteY48" fmla="*/ 4909400 h 5190747"/>
                <a:gd name="connsiteX49" fmla="*/ 3773827 w 5079154"/>
                <a:gd name="connsiteY49" fmla="*/ 4937498 h 5190747"/>
                <a:gd name="connsiteX50" fmla="*/ 3745157 w 5079154"/>
                <a:gd name="connsiteY50" fmla="*/ 4951500 h 5190747"/>
                <a:gd name="connsiteX51" fmla="*/ 3716106 w 5079154"/>
                <a:gd name="connsiteY51" fmla="*/ 4964835 h 5190747"/>
                <a:gd name="connsiteX52" fmla="*/ 3657146 w 5079154"/>
                <a:gd name="connsiteY52" fmla="*/ 4989314 h 5190747"/>
                <a:gd name="connsiteX53" fmla="*/ 3598091 w 5079154"/>
                <a:gd name="connsiteY53" fmla="*/ 5013032 h 5190747"/>
                <a:gd name="connsiteX54" fmla="*/ 3538083 w 5079154"/>
                <a:gd name="connsiteY54" fmla="*/ 5033986 h 5190747"/>
                <a:gd name="connsiteX55" fmla="*/ 3478171 w 5079154"/>
                <a:gd name="connsiteY55" fmla="*/ 5054656 h 5190747"/>
                <a:gd name="connsiteX56" fmla="*/ 3417306 w 5079154"/>
                <a:gd name="connsiteY56" fmla="*/ 5072086 h 5190747"/>
                <a:gd name="connsiteX57" fmla="*/ 3356632 w 5079154"/>
                <a:gd name="connsiteY57" fmla="*/ 5089422 h 5190747"/>
                <a:gd name="connsiteX58" fmla="*/ 3295386 w 5079154"/>
                <a:gd name="connsiteY58" fmla="*/ 5103996 h 5190747"/>
                <a:gd name="connsiteX59" fmla="*/ 3172514 w 5079154"/>
                <a:gd name="connsiteY59" fmla="*/ 5129999 h 5190747"/>
                <a:gd name="connsiteX60" fmla="*/ 3110887 w 5079154"/>
                <a:gd name="connsiteY60" fmla="*/ 5141143 h 5190747"/>
                <a:gd name="connsiteX61" fmla="*/ 3080121 w 5079154"/>
                <a:gd name="connsiteY61" fmla="*/ 5146667 h 5190747"/>
                <a:gd name="connsiteX62" fmla="*/ 3049165 w 5079154"/>
                <a:gd name="connsiteY62" fmla="*/ 5150954 h 5190747"/>
                <a:gd name="connsiteX63" fmla="*/ 2555008 w 5079154"/>
                <a:gd name="connsiteY63" fmla="*/ 5189435 h 5190747"/>
                <a:gd name="connsiteX64" fmla="*/ 2431945 w 5079154"/>
                <a:gd name="connsiteY64" fmla="*/ 5190483 h 5190747"/>
                <a:gd name="connsiteX65" fmla="*/ 2370318 w 5079154"/>
                <a:gd name="connsiteY65" fmla="*/ 5190387 h 5190747"/>
                <a:gd name="connsiteX66" fmla="*/ 2308501 w 5079154"/>
                <a:gd name="connsiteY66" fmla="*/ 5189244 h 5190747"/>
                <a:gd name="connsiteX67" fmla="*/ 2184200 w 5079154"/>
                <a:gd name="connsiteY67" fmla="*/ 5183434 h 5190747"/>
                <a:gd name="connsiteX68" fmla="*/ 2059994 w 5079154"/>
                <a:gd name="connsiteY68" fmla="*/ 5172099 h 5190747"/>
                <a:gd name="connsiteX69" fmla="*/ 1568027 w 5079154"/>
                <a:gd name="connsiteY69" fmla="*/ 5069134 h 5190747"/>
                <a:gd name="connsiteX70" fmla="*/ 1537738 w 5079154"/>
                <a:gd name="connsiteY70" fmla="*/ 5059704 h 5190747"/>
                <a:gd name="connsiteX71" fmla="*/ 1507829 w 5079154"/>
                <a:gd name="connsiteY71" fmla="*/ 5048941 h 5190747"/>
                <a:gd name="connsiteX72" fmla="*/ 1448298 w 5079154"/>
                <a:gd name="connsiteY72" fmla="*/ 5026557 h 5190747"/>
                <a:gd name="connsiteX73" fmla="*/ 1418485 w 5079154"/>
                <a:gd name="connsiteY73" fmla="*/ 5015318 h 5190747"/>
                <a:gd name="connsiteX74" fmla="*/ 1389243 w 5079154"/>
                <a:gd name="connsiteY74" fmla="*/ 5002649 h 5190747"/>
                <a:gd name="connsiteX75" fmla="*/ 1331045 w 5079154"/>
                <a:gd name="connsiteY75" fmla="*/ 4976360 h 5190747"/>
                <a:gd name="connsiteX76" fmla="*/ 1106446 w 5079154"/>
                <a:gd name="connsiteY76" fmla="*/ 4853583 h 5190747"/>
                <a:gd name="connsiteX77" fmla="*/ 710777 w 5079154"/>
                <a:gd name="connsiteY77" fmla="*/ 4526495 h 5190747"/>
                <a:gd name="connsiteX78" fmla="*/ 400834 w 5079154"/>
                <a:gd name="connsiteY78" fmla="*/ 4116824 h 5190747"/>
                <a:gd name="connsiteX79" fmla="*/ 181092 w 5079154"/>
                <a:gd name="connsiteY79" fmla="*/ 3653719 h 5190747"/>
                <a:gd name="connsiteX80" fmla="*/ 47361 w 5079154"/>
                <a:gd name="connsiteY80" fmla="*/ 3159943 h 5190747"/>
                <a:gd name="connsiteX81" fmla="*/ 36026 w 5079154"/>
                <a:gd name="connsiteY81" fmla="*/ 3096887 h 5190747"/>
                <a:gd name="connsiteX82" fmla="*/ 26882 w 5079154"/>
                <a:gd name="connsiteY82" fmla="*/ 3033546 h 5190747"/>
                <a:gd name="connsiteX83" fmla="*/ 18596 w 5079154"/>
                <a:gd name="connsiteY83" fmla="*/ 2970110 h 5190747"/>
                <a:gd name="connsiteX84" fmla="*/ 12214 w 5079154"/>
                <a:gd name="connsiteY84" fmla="*/ 2906482 h 5190747"/>
                <a:gd name="connsiteX85" fmla="*/ 3451 w 5079154"/>
                <a:gd name="connsiteY85" fmla="*/ 2778848 h 5190747"/>
                <a:gd name="connsiteX86" fmla="*/ 22 w 5079154"/>
                <a:gd name="connsiteY86" fmla="*/ 2650927 h 5190747"/>
                <a:gd name="connsiteX87" fmla="*/ 42313 w 5079154"/>
                <a:gd name="connsiteY87" fmla="*/ 2141625 h 5190747"/>
                <a:gd name="connsiteX88" fmla="*/ 165662 w 5079154"/>
                <a:gd name="connsiteY88" fmla="*/ 1644896 h 5190747"/>
                <a:gd name="connsiteX89" fmla="*/ 370259 w 5079154"/>
                <a:gd name="connsiteY89" fmla="*/ 1173504 h 5190747"/>
                <a:gd name="connsiteX90" fmla="*/ 661247 w 5079154"/>
                <a:gd name="connsiteY90" fmla="*/ 746022 h 5190747"/>
                <a:gd name="connsiteX91" fmla="*/ 704015 w 5079154"/>
                <a:gd name="connsiteY91" fmla="*/ 696968 h 5190747"/>
                <a:gd name="connsiteX92" fmla="*/ 747353 w 5079154"/>
                <a:gd name="connsiteY92" fmla="*/ 648486 h 5190747"/>
                <a:gd name="connsiteX93" fmla="*/ 792121 w 5079154"/>
                <a:gd name="connsiteY93" fmla="*/ 601147 h 5190747"/>
                <a:gd name="connsiteX94" fmla="*/ 814505 w 5079154"/>
                <a:gd name="connsiteY94" fmla="*/ 577429 h 5190747"/>
                <a:gd name="connsiteX95" fmla="*/ 838031 w 5079154"/>
                <a:gd name="connsiteY95" fmla="*/ 554855 h 5190747"/>
                <a:gd name="connsiteX96" fmla="*/ 885942 w 5079154"/>
                <a:gd name="connsiteY96" fmla="*/ 510469 h 5190747"/>
                <a:gd name="connsiteX97" fmla="*/ 910326 w 5079154"/>
                <a:gd name="connsiteY97" fmla="*/ 488752 h 5190747"/>
                <a:gd name="connsiteX98" fmla="*/ 935948 w 5079154"/>
                <a:gd name="connsiteY98" fmla="*/ 468368 h 5190747"/>
                <a:gd name="connsiteX99" fmla="*/ 1040533 w 5079154"/>
                <a:gd name="connsiteY99" fmla="*/ 390073 h 5190747"/>
                <a:gd name="connsiteX100" fmla="*/ 1501638 w 5079154"/>
                <a:gd name="connsiteY100" fmla="*/ 152614 h 5190747"/>
                <a:gd name="connsiteX101" fmla="*/ 1997700 w 5079154"/>
                <a:gd name="connsiteY101" fmla="*/ 32599 h 5190747"/>
                <a:gd name="connsiteX102" fmla="*/ 2498620 w 5079154"/>
                <a:gd name="connsiteY102" fmla="*/ 24 h 5190747"/>
                <a:gd name="connsiteX103" fmla="*/ 2496620 w 5079154"/>
                <a:gd name="connsiteY103" fmla="*/ 193572 h 5190747"/>
                <a:gd name="connsiteX104" fmla="*/ 2037229 w 5079154"/>
                <a:gd name="connsiteY104" fmla="*/ 241483 h 5190747"/>
                <a:gd name="connsiteX105" fmla="*/ 1613081 w 5079154"/>
                <a:gd name="connsiteY105" fmla="*/ 404646 h 5190747"/>
                <a:gd name="connsiteX106" fmla="*/ 1245892 w 5079154"/>
                <a:gd name="connsiteY106" fmla="*/ 657725 h 5190747"/>
                <a:gd name="connsiteX107" fmla="*/ 1163310 w 5079154"/>
                <a:gd name="connsiteY107" fmla="*/ 731639 h 5190747"/>
                <a:gd name="connsiteX108" fmla="*/ 1142831 w 5079154"/>
                <a:gd name="connsiteY108" fmla="*/ 750118 h 5190747"/>
                <a:gd name="connsiteX109" fmla="*/ 1123019 w 5079154"/>
                <a:gd name="connsiteY109" fmla="*/ 769453 h 5190747"/>
                <a:gd name="connsiteX110" fmla="*/ 1083014 w 5079154"/>
                <a:gd name="connsiteY110" fmla="*/ 807744 h 5190747"/>
                <a:gd name="connsiteX111" fmla="*/ 1062917 w 5079154"/>
                <a:gd name="connsiteY111" fmla="*/ 826794 h 5190747"/>
                <a:gd name="connsiteX112" fmla="*/ 1043676 w 5079154"/>
                <a:gd name="connsiteY112" fmla="*/ 846701 h 5190747"/>
                <a:gd name="connsiteX113" fmla="*/ 1005100 w 5079154"/>
                <a:gd name="connsiteY113" fmla="*/ 886516 h 5190747"/>
                <a:gd name="connsiteX114" fmla="*/ 968143 w 5079154"/>
                <a:gd name="connsiteY114" fmla="*/ 927949 h 5190747"/>
                <a:gd name="connsiteX115" fmla="*/ 932138 w 5079154"/>
                <a:gd name="connsiteY115" fmla="*/ 970336 h 5190747"/>
                <a:gd name="connsiteX116" fmla="*/ 514467 w 5079154"/>
                <a:gd name="connsiteY116" fmla="*/ 1759006 h 5190747"/>
                <a:gd name="connsiteX117" fmla="*/ 413693 w 5079154"/>
                <a:gd name="connsiteY117" fmla="*/ 2199918 h 5190747"/>
                <a:gd name="connsiteX118" fmla="*/ 380546 w 5079154"/>
                <a:gd name="connsiteY118" fmla="*/ 2651689 h 5190747"/>
                <a:gd name="connsiteX119" fmla="*/ 380260 w 5079154"/>
                <a:gd name="connsiteY119" fmla="*/ 2708363 h 5190747"/>
                <a:gd name="connsiteX120" fmla="*/ 381403 w 5079154"/>
                <a:gd name="connsiteY120" fmla="*/ 2765036 h 5190747"/>
                <a:gd name="connsiteX121" fmla="*/ 383117 w 5079154"/>
                <a:gd name="connsiteY121" fmla="*/ 2821710 h 5190747"/>
                <a:gd name="connsiteX122" fmla="*/ 384546 w 5079154"/>
                <a:gd name="connsiteY122" fmla="*/ 2849999 h 5190747"/>
                <a:gd name="connsiteX123" fmla="*/ 386261 w 5079154"/>
                <a:gd name="connsiteY123" fmla="*/ 2878289 h 5190747"/>
                <a:gd name="connsiteX124" fmla="*/ 389499 w 5079154"/>
                <a:gd name="connsiteY124" fmla="*/ 2934867 h 5190747"/>
                <a:gd name="connsiteX125" fmla="*/ 394547 w 5079154"/>
                <a:gd name="connsiteY125" fmla="*/ 2991255 h 5190747"/>
                <a:gd name="connsiteX126" fmla="*/ 399691 w 5079154"/>
                <a:gd name="connsiteY126" fmla="*/ 3047738 h 5190747"/>
                <a:gd name="connsiteX127" fmla="*/ 406644 w 5079154"/>
                <a:gd name="connsiteY127" fmla="*/ 3103936 h 5190747"/>
                <a:gd name="connsiteX128" fmla="*/ 500370 w 5079154"/>
                <a:gd name="connsiteY128" fmla="*/ 3546753 h 5190747"/>
                <a:gd name="connsiteX129" fmla="*/ 670677 w 5079154"/>
                <a:gd name="connsiteY129" fmla="*/ 3964710 h 5190747"/>
                <a:gd name="connsiteX130" fmla="*/ 920042 w 5079154"/>
                <a:gd name="connsiteY130" fmla="*/ 4339233 h 5190747"/>
                <a:gd name="connsiteX131" fmla="*/ 1248464 w 5079154"/>
                <a:gd name="connsiteY131" fmla="*/ 4646700 h 5190747"/>
                <a:gd name="connsiteX132" fmla="*/ 1294374 w 5079154"/>
                <a:gd name="connsiteY132" fmla="*/ 4679657 h 5190747"/>
                <a:gd name="connsiteX133" fmla="*/ 1317329 w 5079154"/>
                <a:gd name="connsiteY133" fmla="*/ 4696230 h 5190747"/>
                <a:gd name="connsiteX134" fmla="*/ 1341237 w 5079154"/>
                <a:gd name="connsiteY134" fmla="*/ 4711375 h 5190747"/>
                <a:gd name="connsiteX135" fmla="*/ 1388957 w 5079154"/>
                <a:gd name="connsiteY135" fmla="*/ 4742046 h 5190747"/>
                <a:gd name="connsiteX136" fmla="*/ 1412960 w 5079154"/>
                <a:gd name="connsiteY136" fmla="*/ 4757190 h 5190747"/>
                <a:gd name="connsiteX137" fmla="*/ 1437725 w 5079154"/>
                <a:gd name="connsiteY137" fmla="*/ 4771097 h 5190747"/>
                <a:gd name="connsiteX138" fmla="*/ 1487351 w 5079154"/>
                <a:gd name="connsiteY138" fmla="*/ 4798910 h 5190747"/>
                <a:gd name="connsiteX139" fmla="*/ 1512402 w 5079154"/>
                <a:gd name="connsiteY139" fmla="*/ 4812626 h 5190747"/>
                <a:gd name="connsiteX140" fmla="*/ 1538024 w 5079154"/>
                <a:gd name="connsiteY140" fmla="*/ 4825199 h 5190747"/>
                <a:gd name="connsiteX141" fmla="*/ 1589364 w 5079154"/>
                <a:gd name="connsiteY141" fmla="*/ 4850345 h 5190747"/>
                <a:gd name="connsiteX142" fmla="*/ 1615176 w 5079154"/>
                <a:gd name="connsiteY142" fmla="*/ 4862632 h 5190747"/>
                <a:gd name="connsiteX143" fmla="*/ 1641560 w 5079154"/>
                <a:gd name="connsiteY143" fmla="*/ 4873681 h 5190747"/>
                <a:gd name="connsiteX144" fmla="*/ 2083616 w 5079154"/>
                <a:gd name="connsiteY144" fmla="*/ 5005602 h 5190747"/>
                <a:gd name="connsiteX145" fmla="*/ 2199059 w 5079154"/>
                <a:gd name="connsiteY145" fmla="*/ 5021985 h 5190747"/>
                <a:gd name="connsiteX146" fmla="*/ 2315645 w 5079154"/>
                <a:gd name="connsiteY146" fmla="*/ 5031224 h 5190747"/>
                <a:gd name="connsiteX147" fmla="*/ 2374414 w 5079154"/>
                <a:gd name="connsiteY147" fmla="*/ 5033415 h 5190747"/>
                <a:gd name="connsiteX148" fmla="*/ 2433374 w 5079154"/>
                <a:gd name="connsiteY148" fmla="*/ 5034273 h 5190747"/>
                <a:gd name="connsiteX149" fmla="*/ 2551579 w 5079154"/>
                <a:gd name="connsiteY149" fmla="*/ 5033130 h 5190747"/>
                <a:gd name="connsiteX150" fmla="*/ 2669499 w 5079154"/>
                <a:gd name="connsiteY150" fmla="*/ 5027700 h 5190747"/>
                <a:gd name="connsiteX151" fmla="*/ 2727982 w 5079154"/>
                <a:gd name="connsiteY151" fmla="*/ 5022747 h 5190747"/>
                <a:gd name="connsiteX152" fmla="*/ 2757224 w 5079154"/>
                <a:gd name="connsiteY152" fmla="*/ 5020270 h 5190747"/>
                <a:gd name="connsiteX153" fmla="*/ 2771797 w 5079154"/>
                <a:gd name="connsiteY153" fmla="*/ 5018937 h 5190747"/>
                <a:gd name="connsiteX154" fmla="*/ 2786275 w 5079154"/>
                <a:gd name="connsiteY154" fmla="*/ 5016842 h 5190747"/>
                <a:gd name="connsiteX155" fmla="*/ 2902099 w 5079154"/>
                <a:gd name="connsiteY155" fmla="*/ 4999792 h 5190747"/>
                <a:gd name="connsiteX156" fmla="*/ 3016494 w 5079154"/>
                <a:gd name="connsiteY156" fmla="*/ 4976170 h 5190747"/>
                <a:gd name="connsiteX157" fmla="*/ 3452263 w 5079154"/>
                <a:gd name="connsiteY157" fmla="*/ 4822627 h 5190747"/>
                <a:gd name="connsiteX158" fmla="*/ 3503889 w 5079154"/>
                <a:gd name="connsiteY158" fmla="*/ 4797767 h 5190747"/>
                <a:gd name="connsiteX159" fmla="*/ 3554085 w 5079154"/>
                <a:gd name="connsiteY159" fmla="*/ 4770430 h 5190747"/>
                <a:gd name="connsiteX160" fmla="*/ 3603996 w 5079154"/>
                <a:gd name="connsiteY160" fmla="*/ 4742903 h 5190747"/>
                <a:gd name="connsiteX161" fmla="*/ 3628475 w 5079154"/>
                <a:gd name="connsiteY161" fmla="*/ 4728425 h 5190747"/>
                <a:gd name="connsiteX162" fmla="*/ 3652669 w 5079154"/>
                <a:gd name="connsiteY162" fmla="*/ 4713375 h 5190747"/>
                <a:gd name="connsiteX163" fmla="*/ 3700866 w 5079154"/>
                <a:gd name="connsiteY163" fmla="*/ 4683467 h 5190747"/>
                <a:gd name="connsiteX164" fmla="*/ 3712867 w 5079154"/>
                <a:gd name="connsiteY164" fmla="*/ 4675942 h 5190747"/>
                <a:gd name="connsiteX165" fmla="*/ 3724488 w 5079154"/>
                <a:gd name="connsiteY165" fmla="*/ 4667750 h 5190747"/>
                <a:gd name="connsiteX166" fmla="*/ 3747633 w 5079154"/>
                <a:gd name="connsiteY166" fmla="*/ 4651463 h 5190747"/>
                <a:gd name="connsiteX167" fmla="*/ 3794115 w 5079154"/>
                <a:gd name="connsiteY167" fmla="*/ 4619268 h 5190747"/>
                <a:gd name="connsiteX168" fmla="*/ 3805736 w 5079154"/>
                <a:gd name="connsiteY168" fmla="*/ 4611267 h 5190747"/>
                <a:gd name="connsiteX169" fmla="*/ 3816880 w 5079154"/>
                <a:gd name="connsiteY169" fmla="*/ 4602599 h 5190747"/>
                <a:gd name="connsiteX170" fmla="*/ 3839168 w 5079154"/>
                <a:gd name="connsiteY170" fmla="*/ 4585264 h 5190747"/>
                <a:gd name="connsiteX171" fmla="*/ 3883841 w 5079154"/>
                <a:gd name="connsiteY171" fmla="*/ 4550879 h 5190747"/>
                <a:gd name="connsiteX172" fmla="*/ 3905558 w 5079154"/>
                <a:gd name="connsiteY172" fmla="*/ 4532972 h 5190747"/>
                <a:gd name="connsiteX173" fmla="*/ 3926989 w 5079154"/>
                <a:gd name="connsiteY173" fmla="*/ 4514684 h 5190747"/>
                <a:gd name="connsiteX174" fmla="*/ 3969851 w 5079154"/>
                <a:gd name="connsiteY174" fmla="*/ 4478393 h 5190747"/>
                <a:gd name="connsiteX175" fmla="*/ 4011381 w 5079154"/>
                <a:gd name="connsiteY175" fmla="*/ 4440579 h 5190747"/>
                <a:gd name="connsiteX176" fmla="*/ 4053291 w 5079154"/>
                <a:gd name="connsiteY176" fmla="*/ 4403146 h 5190747"/>
                <a:gd name="connsiteX177" fmla="*/ 4093581 w 5079154"/>
                <a:gd name="connsiteY177" fmla="*/ 4363998 h 5190747"/>
                <a:gd name="connsiteX178" fmla="*/ 4134063 w 5079154"/>
                <a:gd name="connsiteY178" fmla="*/ 4324946 h 5190747"/>
                <a:gd name="connsiteX179" fmla="*/ 4172639 w 5079154"/>
                <a:gd name="connsiteY179" fmla="*/ 4283988 h 5190747"/>
                <a:gd name="connsiteX180" fmla="*/ 4450483 w 5079154"/>
                <a:gd name="connsiteY180" fmla="*/ 3926610 h 5190747"/>
                <a:gd name="connsiteX181" fmla="*/ 4647746 w 5079154"/>
                <a:gd name="connsiteY181" fmla="*/ 3513035 h 5190747"/>
                <a:gd name="connsiteX182" fmla="*/ 4664796 w 5079154"/>
                <a:gd name="connsiteY182" fmla="*/ 3457980 h 5190747"/>
                <a:gd name="connsiteX183" fmla="*/ 4681083 w 5079154"/>
                <a:gd name="connsiteY183" fmla="*/ 3402640 h 5190747"/>
                <a:gd name="connsiteX184" fmla="*/ 4707753 w 5079154"/>
                <a:gd name="connsiteY184" fmla="*/ 3290340 h 5190747"/>
                <a:gd name="connsiteX185" fmla="*/ 4726041 w 5079154"/>
                <a:gd name="connsiteY185" fmla="*/ 3176326 h 5190747"/>
                <a:gd name="connsiteX186" fmla="*/ 4735090 w 5079154"/>
                <a:gd name="connsiteY186" fmla="*/ 3061169 h 5190747"/>
                <a:gd name="connsiteX187" fmla="*/ 4713659 w 5079154"/>
                <a:gd name="connsiteY187" fmla="*/ 2603302 h 5190747"/>
                <a:gd name="connsiteX188" fmla="*/ 4707658 w 5079154"/>
                <a:gd name="connsiteY188" fmla="*/ 2546914 h 5190747"/>
                <a:gd name="connsiteX189" fmla="*/ 4700991 w 5079154"/>
                <a:gd name="connsiteY189" fmla="*/ 2490716 h 5190747"/>
                <a:gd name="connsiteX190" fmla="*/ 4692894 w 5079154"/>
                <a:gd name="connsiteY190" fmla="*/ 2434805 h 5190747"/>
                <a:gd name="connsiteX191" fmla="*/ 4684036 w 5079154"/>
                <a:gd name="connsiteY191" fmla="*/ 2379083 h 5190747"/>
                <a:gd name="connsiteX192" fmla="*/ 4673940 w 5079154"/>
                <a:gd name="connsiteY192" fmla="*/ 2323648 h 5190747"/>
                <a:gd name="connsiteX193" fmla="*/ 4669177 w 5079154"/>
                <a:gd name="connsiteY193" fmla="*/ 2295930 h 5190747"/>
                <a:gd name="connsiteX194" fmla="*/ 4663367 w 5079154"/>
                <a:gd name="connsiteY194" fmla="*/ 2268403 h 5190747"/>
                <a:gd name="connsiteX195" fmla="*/ 4652127 w 5079154"/>
                <a:gd name="connsiteY195" fmla="*/ 2213348 h 5190747"/>
                <a:gd name="connsiteX196" fmla="*/ 4646793 w 5079154"/>
                <a:gd name="connsiteY196" fmla="*/ 2185821 h 5190747"/>
                <a:gd name="connsiteX197" fmla="*/ 4640602 w 5079154"/>
                <a:gd name="connsiteY197" fmla="*/ 2158484 h 5190747"/>
                <a:gd name="connsiteX198" fmla="*/ 4526969 w 5079154"/>
                <a:gd name="connsiteY198" fmla="*/ 1725668 h 5190747"/>
                <a:gd name="connsiteX199" fmla="*/ 4348947 w 5079154"/>
                <a:gd name="connsiteY199" fmla="*/ 1315426 h 5190747"/>
                <a:gd name="connsiteX200" fmla="*/ 4322277 w 5079154"/>
                <a:gd name="connsiteY200" fmla="*/ 1266087 h 5190747"/>
                <a:gd name="connsiteX201" fmla="*/ 4293416 w 5079154"/>
                <a:gd name="connsiteY201" fmla="*/ 1218176 h 5190747"/>
                <a:gd name="connsiteX202" fmla="*/ 4264555 w 5079154"/>
                <a:gd name="connsiteY202" fmla="*/ 1170075 h 5190747"/>
                <a:gd name="connsiteX203" fmla="*/ 4233599 w 5079154"/>
                <a:gd name="connsiteY203" fmla="*/ 1123403 h 5190747"/>
                <a:gd name="connsiteX204" fmla="*/ 4202262 w 5079154"/>
                <a:gd name="connsiteY204" fmla="*/ 1076825 h 5190747"/>
                <a:gd name="connsiteX205" fmla="*/ 4169115 w 5079154"/>
                <a:gd name="connsiteY205" fmla="*/ 1031582 h 5190747"/>
                <a:gd name="connsiteX206" fmla="*/ 4152541 w 5079154"/>
                <a:gd name="connsiteY206" fmla="*/ 1008912 h 5190747"/>
                <a:gd name="connsiteX207" fmla="*/ 4144254 w 5079154"/>
                <a:gd name="connsiteY207" fmla="*/ 997577 h 5190747"/>
                <a:gd name="connsiteX208" fmla="*/ 4135396 w 5079154"/>
                <a:gd name="connsiteY208" fmla="*/ 986719 h 5190747"/>
                <a:gd name="connsiteX209" fmla="*/ 4099963 w 5079154"/>
                <a:gd name="connsiteY209" fmla="*/ 943190 h 5190747"/>
                <a:gd name="connsiteX210" fmla="*/ 3779256 w 5079154"/>
                <a:gd name="connsiteY210" fmla="*/ 627721 h 5190747"/>
                <a:gd name="connsiteX211" fmla="*/ 3593519 w 5079154"/>
                <a:gd name="connsiteY211" fmla="*/ 497705 h 5190747"/>
                <a:gd name="connsiteX212" fmla="*/ 3392827 w 5079154"/>
                <a:gd name="connsiteY212" fmla="*/ 389882 h 5190747"/>
                <a:gd name="connsiteX213" fmla="*/ 2957534 w 5079154"/>
                <a:gd name="connsiteY213" fmla="*/ 245102 h 5190747"/>
                <a:gd name="connsiteX214" fmla="*/ 2901051 w 5079154"/>
                <a:gd name="connsiteY214" fmla="*/ 232910 h 5190747"/>
                <a:gd name="connsiteX215" fmla="*/ 2843901 w 5079154"/>
                <a:gd name="connsiteY215" fmla="*/ 223861 h 5190747"/>
                <a:gd name="connsiteX216" fmla="*/ 2729030 w 5079154"/>
                <a:gd name="connsiteY216" fmla="*/ 208240 h 5190747"/>
                <a:gd name="connsiteX217" fmla="*/ 2671213 w 5079154"/>
                <a:gd name="connsiteY217" fmla="*/ 202716 h 5190747"/>
                <a:gd name="connsiteX218" fmla="*/ 2613206 w 5079154"/>
                <a:gd name="connsiteY218" fmla="*/ 198430 h 5190747"/>
                <a:gd name="connsiteX219" fmla="*/ 2496620 w 5079154"/>
                <a:gd name="connsiteY219" fmla="*/ 193572 h 51907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</a:cxnLst>
              <a:rect l="l" t="t" r="r" b="b"/>
              <a:pathLst>
                <a:path w="5079154" h="5190747">
                  <a:moveTo>
                    <a:pt x="2498620" y="24"/>
                  </a:moveTo>
                  <a:cubicBezTo>
                    <a:pt x="2829900" y="881"/>
                    <a:pt x="3167084" y="51649"/>
                    <a:pt x="3484267" y="172045"/>
                  </a:cubicBezTo>
                  <a:lnTo>
                    <a:pt x="3543417" y="195382"/>
                  </a:lnTo>
                  <a:lnTo>
                    <a:pt x="3573040" y="207002"/>
                  </a:lnTo>
                  <a:cubicBezTo>
                    <a:pt x="3582756" y="211193"/>
                    <a:pt x="3592376" y="215670"/>
                    <a:pt x="3602091" y="220051"/>
                  </a:cubicBezTo>
                  <a:lnTo>
                    <a:pt x="3660099" y="246531"/>
                  </a:lnTo>
                  <a:lnTo>
                    <a:pt x="3689150" y="259771"/>
                  </a:lnTo>
                  <a:cubicBezTo>
                    <a:pt x="3698770" y="264343"/>
                    <a:pt x="3708009" y="269486"/>
                    <a:pt x="3717534" y="274439"/>
                  </a:cubicBezTo>
                  <a:lnTo>
                    <a:pt x="3774303" y="303871"/>
                  </a:lnTo>
                  <a:lnTo>
                    <a:pt x="3802688" y="318635"/>
                  </a:lnTo>
                  <a:cubicBezTo>
                    <a:pt x="3812022" y="323779"/>
                    <a:pt x="3821071" y="329398"/>
                    <a:pt x="3830310" y="334732"/>
                  </a:cubicBezTo>
                  <a:lnTo>
                    <a:pt x="3885555" y="367308"/>
                  </a:lnTo>
                  <a:lnTo>
                    <a:pt x="3913178" y="383691"/>
                  </a:lnTo>
                  <a:lnTo>
                    <a:pt x="3939943" y="401312"/>
                  </a:lnTo>
                  <a:cubicBezTo>
                    <a:pt x="4083580" y="494371"/>
                    <a:pt x="4218168" y="602957"/>
                    <a:pt x="4339612" y="724972"/>
                  </a:cubicBezTo>
                  <a:cubicBezTo>
                    <a:pt x="4460675" y="847368"/>
                    <a:pt x="4570117" y="982051"/>
                    <a:pt x="4664034" y="1126832"/>
                  </a:cubicBezTo>
                  <a:cubicBezTo>
                    <a:pt x="4758331" y="1271421"/>
                    <a:pt x="4837674" y="1425631"/>
                    <a:pt x="4902539" y="1585460"/>
                  </a:cubicBezTo>
                  <a:cubicBezTo>
                    <a:pt x="4966357" y="1745576"/>
                    <a:pt x="5019316" y="1910930"/>
                    <a:pt x="5047891" y="2081046"/>
                  </a:cubicBezTo>
                  <a:cubicBezTo>
                    <a:pt x="5062369" y="2166009"/>
                    <a:pt x="5070847" y="2251829"/>
                    <a:pt x="5075228" y="2337554"/>
                  </a:cubicBezTo>
                  <a:cubicBezTo>
                    <a:pt x="5076942" y="2358986"/>
                    <a:pt x="5077228" y="2380417"/>
                    <a:pt x="5077609" y="2401943"/>
                  </a:cubicBezTo>
                  <a:lnTo>
                    <a:pt x="5078847" y="2466237"/>
                  </a:lnTo>
                  <a:cubicBezTo>
                    <a:pt x="5079609" y="2487668"/>
                    <a:pt x="5078752" y="2509099"/>
                    <a:pt x="5078466" y="2530531"/>
                  </a:cubicBezTo>
                  <a:lnTo>
                    <a:pt x="5076942" y="2594729"/>
                  </a:lnTo>
                  <a:cubicBezTo>
                    <a:pt x="5071037" y="2765894"/>
                    <a:pt x="5038557" y="2934962"/>
                    <a:pt x="4999028" y="3099269"/>
                  </a:cubicBezTo>
                  <a:cubicBezTo>
                    <a:pt x="4988550" y="3140321"/>
                    <a:pt x="4978359" y="3181279"/>
                    <a:pt x="4968738" y="3222141"/>
                  </a:cubicBezTo>
                  <a:lnTo>
                    <a:pt x="4952451" y="3283101"/>
                  </a:lnTo>
                  <a:lnTo>
                    <a:pt x="4936925" y="3344156"/>
                  </a:lnTo>
                  <a:lnTo>
                    <a:pt x="4919875" y="3404831"/>
                  </a:lnTo>
                  <a:cubicBezTo>
                    <a:pt x="4914256" y="3425024"/>
                    <a:pt x="4909207" y="3445407"/>
                    <a:pt x="4903016" y="3465410"/>
                  </a:cubicBezTo>
                  <a:cubicBezTo>
                    <a:pt x="4890252" y="3505415"/>
                    <a:pt x="4878537" y="3545705"/>
                    <a:pt x="4865297" y="3585520"/>
                  </a:cubicBezTo>
                  <a:cubicBezTo>
                    <a:pt x="4811957" y="3744682"/>
                    <a:pt x="4749378" y="3901655"/>
                    <a:pt x="4671177" y="4052340"/>
                  </a:cubicBezTo>
                  <a:cubicBezTo>
                    <a:pt x="4593073" y="4202835"/>
                    <a:pt x="4498870" y="4346948"/>
                    <a:pt x="4386094" y="4476393"/>
                  </a:cubicBezTo>
                  <a:cubicBezTo>
                    <a:pt x="4371997" y="4492490"/>
                    <a:pt x="4358091" y="4508969"/>
                    <a:pt x="4343708" y="4524875"/>
                  </a:cubicBezTo>
                  <a:lnTo>
                    <a:pt x="4298655" y="4570976"/>
                  </a:lnTo>
                  <a:cubicBezTo>
                    <a:pt x="4283605" y="4586312"/>
                    <a:pt x="4268651" y="4601742"/>
                    <a:pt x="4252935" y="4616411"/>
                  </a:cubicBezTo>
                  <a:cubicBezTo>
                    <a:pt x="4237028" y="4630793"/>
                    <a:pt x="4221026" y="4645176"/>
                    <a:pt x="4204738" y="4659273"/>
                  </a:cubicBezTo>
                  <a:lnTo>
                    <a:pt x="4180354" y="4680419"/>
                  </a:lnTo>
                  <a:cubicBezTo>
                    <a:pt x="4172163" y="4687372"/>
                    <a:pt x="4164257" y="4694706"/>
                    <a:pt x="4155494" y="4700898"/>
                  </a:cubicBezTo>
                  <a:lnTo>
                    <a:pt x="4103964" y="4739664"/>
                  </a:lnTo>
                  <a:lnTo>
                    <a:pt x="4078151" y="4759000"/>
                  </a:lnTo>
                  <a:cubicBezTo>
                    <a:pt x="4069578" y="4765477"/>
                    <a:pt x="4060910" y="4771764"/>
                    <a:pt x="4051766" y="4777479"/>
                  </a:cubicBezTo>
                  <a:lnTo>
                    <a:pt x="3997950" y="4812816"/>
                  </a:lnTo>
                  <a:lnTo>
                    <a:pt x="3970994" y="4830342"/>
                  </a:lnTo>
                  <a:lnTo>
                    <a:pt x="3957469" y="4839010"/>
                  </a:lnTo>
                  <a:lnTo>
                    <a:pt x="3943563" y="4847011"/>
                  </a:lnTo>
                  <a:lnTo>
                    <a:pt x="3887746" y="4878824"/>
                  </a:lnTo>
                  <a:lnTo>
                    <a:pt x="3859742" y="4894541"/>
                  </a:lnTo>
                  <a:lnTo>
                    <a:pt x="3845741" y="4902351"/>
                  </a:lnTo>
                  <a:lnTo>
                    <a:pt x="3831358" y="4909400"/>
                  </a:lnTo>
                  <a:lnTo>
                    <a:pt x="3773827" y="4937498"/>
                  </a:lnTo>
                  <a:lnTo>
                    <a:pt x="3745157" y="4951500"/>
                  </a:lnTo>
                  <a:cubicBezTo>
                    <a:pt x="3735632" y="4956263"/>
                    <a:pt x="3726012" y="4960835"/>
                    <a:pt x="3716106" y="4964835"/>
                  </a:cubicBezTo>
                  <a:lnTo>
                    <a:pt x="3657146" y="4989314"/>
                  </a:lnTo>
                  <a:cubicBezTo>
                    <a:pt x="3637429" y="4997220"/>
                    <a:pt x="3618093" y="5005983"/>
                    <a:pt x="3598091" y="5013032"/>
                  </a:cubicBezTo>
                  <a:lnTo>
                    <a:pt x="3538083" y="5033986"/>
                  </a:lnTo>
                  <a:cubicBezTo>
                    <a:pt x="3518081" y="5040845"/>
                    <a:pt x="3498174" y="5047989"/>
                    <a:pt x="3478171" y="5054656"/>
                  </a:cubicBezTo>
                  <a:lnTo>
                    <a:pt x="3417306" y="5072086"/>
                  </a:lnTo>
                  <a:lnTo>
                    <a:pt x="3356632" y="5089422"/>
                  </a:lnTo>
                  <a:cubicBezTo>
                    <a:pt x="3336344" y="5094756"/>
                    <a:pt x="3315770" y="5099138"/>
                    <a:pt x="3295386" y="5103996"/>
                  </a:cubicBezTo>
                  <a:cubicBezTo>
                    <a:pt x="3254524" y="5113330"/>
                    <a:pt x="3213948" y="5123712"/>
                    <a:pt x="3172514" y="5129999"/>
                  </a:cubicBezTo>
                  <a:lnTo>
                    <a:pt x="3110887" y="5141143"/>
                  </a:lnTo>
                  <a:lnTo>
                    <a:pt x="3080121" y="5146667"/>
                  </a:lnTo>
                  <a:cubicBezTo>
                    <a:pt x="3069834" y="5148286"/>
                    <a:pt x="3059547" y="5149525"/>
                    <a:pt x="3049165" y="5150954"/>
                  </a:cubicBezTo>
                  <a:cubicBezTo>
                    <a:pt x="2884859" y="5176481"/>
                    <a:pt x="2718838" y="5186958"/>
                    <a:pt x="2555008" y="5189435"/>
                  </a:cubicBezTo>
                  <a:cubicBezTo>
                    <a:pt x="2514050" y="5190197"/>
                    <a:pt x="2473093" y="5191244"/>
                    <a:pt x="2431945" y="5190483"/>
                  </a:cubicBezTo>
                  <a:lnTo>
                    <a:pt x="2370318" y="5190387"/>
                  </a:lnTo>
                  <a:cubicBezTo>
                    <a:pt x="2349744" y="5190292"/>
                    <a:pt x="2329266" y="5190577"/>
                    <a:pt x="2308501" y="5189244"/>
                  </a:cubicBezTo>
                  <a:lnTo>
                    <a:pt x="2184200" y="5183434"/>
                  </a:lnTo>
                  <a:lnTo>
                    <a:pt x="2059994" y="5172099"/>
                  </a:lnTo>
                  <a:cubicBezTo>
                    <a:pt x="1894544" y="5153335"/>
                    <a:pt x="1729095" y="5121236"/>
                    <a:pt x="1568027" y="5069134"/>
                  </a:cubicBezTo>
                  <a:lnTo>
                    <a:pt x="1537738" y="5059704"/>
                  </a:lnTo>
                  <a:cubicBezTo>
                    <a:pt x="1527546" y="5056751"/>
                    <a:pt x="1517831" y="5052465"/>
                    <a:pt x="1507829" y="5048941"/>
                  </a:cubicBezTo>
                  <a:lnTo>
                    <a:pt x="1448298" y="5026557"/>
                  </a:lnTo>
                  <a:lnTo>
                    <a:pt x="1418485" y="5015318"/>
                  </a:lnTo>
                  <a:cubicBezTo>
                    <a:pt x="1408484" y="5011698"/>
                    <a:pt x="1398959" y="5006840"/>
                    <a:pt x="1389243" y="5002649"/>
                  </a:cubicBezTo>
                  <a:lnTo>
                    <a:pt x="1331045" y="4976360"/>
                  </a:lnTo>
                  <a:cubicBezTo>
                    <a:pt x="1253702" y="4940737"/>
                    <a:pt x="1178645" y="4899494"/>
                    <a:pt x="1106446" y="4853583"/>
                  </a:cubicBezTo>
                  <a:cubicBezTo>
                    <a:pt x="962047" y="4761667"/>
                    <a:pt x="829268" y="4650796"/>
                    <a:pt x="710777" y="4526495"/>
                  </a:cubicBezTo>
                  <a:cubicBezTo>
                    <a:pt x="592667" y="4401813"/>
                    <a:pt x="488940" y="4263795"/>
                    <a:pt x="400834" y="4116824"/>
                  </a:cubicBezTo>
                  <a:cubicBezTo>
                    <a:pt x="312728" y="3969758"/>
                    <a:pt x="239671" y="3814215"/>
                    <a:pt x="181092" y="3653719"/>
                  </a:cubicBezTo>
                  <a:cubicBezTo>
                    <a:pt x="122418" y="3493223"/>
                    <a:pt x="78127" y="3327773"/>
                    <a:pt x="47361" y="3159943"/>
                  </a:cubicBezTo>
                  <a:cubicBezTo>
                    <a:pt x="43646" y="3138988"/>
                    <a:pt x="39265" y="3118033"/>
                    <a:pt x="36026" y="3096887"/>
                  </a:cubicBezTo>
                  <a:lnTo>
                    <a:pt x="26882" y="3033546"/>
                  </a:lnTo>
                  <a:cubicBezTo>
                    <a:pt x="24120" y="3012400"/>
                    <a:pt x="20596" y="2991350"/>
                    <a:pt x="18596" y="2970110"/>
                  </a:cubicBezTo>
                  <a:lnTo>
                    <a:pt x="12214" y="2906482"/>
                  </a:lnTo>
                  <a:cubicBezTo>
                    <a:pt x="7261" y="2864096"/>
                    <a:pt x="5737" y="2821424"/>
                    <a:pt x="3451" y="2778848"/>
                  </a:cubicBezTo>
                  <a:cubicBezTo>
                    <a:pt x="689" y="2736271"/>
                    <a:pt x="308" y="2693599"/>
                    <a:pt x="22" y="2650927"/>
                  </a:cubicBezTo>
                  <a:cubicBezTo>
                    <a:pt x="-645" y="2480334"/>
                    <a:pt x="13928" y="2309837"/>
                    <a:pt x="42313" y="2141625"/>
                  </a:cubicBezTo>
                  <a:cubicBezTo>
                    <a:pt x="70507" y="1973414"/>
                    <a:pt x="111369" y="1807202"/>
                    <a:pt x="165662" y="1644896"/>
                  </a:cubicBezTo>
                  <a:cubicBezTo>
                    <a:pt x="219954" y="1482685"/>
                    <a:pt x="287963" y="1324666"/>
                    <a:pt x="370259" y="1173504"/>
                  </a:cubicBezTo>
                  <a:cubicBezTo>
                    <a:pt x="452459" y="1022438"/>
                    <a:pt x="549519" y="878515"/>
                    <a:pt x="661247" y="746022"/>
                  </a:cubicBezTo>
                  <a:lnTo>
                    <a:pt x="704015" y="696968"/>
                  </a:lnTo>
                  <a:cubicBezTo>
                    <a:pt x="718302" y="680680"/>
                    <a:pt x="732113" y="664012"/>
                    <a:pt x="747353" y="648486"/>
                  </a:cubicBezTo>
                  <a:lnTo>
                    <a:pt x="792121" y="601147"/>
                  </a:lnTo>
                  <a:lnTo>
                    <a:pt x="814505" y="577429"/>
                  </a:lnTo>
                  <a:cubicBezTo>
                    <a:pt x="822125" y="569619"/>
                    <a:pt x="830221" y="562380"/>
                    <a:pt x="838031" y="554855"/>
                  </a:cubicBezTo>
                  <a:cubicBezTo>
                    <a:pt x="853843" y="539901"/>
                    <a:pt x="869845" y="525137"/>
                    <a:pt x="885942" y="510469"/>
                  </a:cubicBezTo>
                  <a:cubicBezTo>
                    <a:pt x="894038" y="503230"/>
                    <a:pt x="902039" y="495800"/>
                    <a:pt x="910326" y="488752"/>
                  </a:cubicBezTo>
                  <a:lnTo>
                    <a:pt x="935948" y="468368"/>
                  </a:lnTo>
                  <a:cubicBezTo>
                    <a:pt x="970334" y="441508"/>
                    <a:pt x="1004147" y="414171"/>
                    <a:pt x="1040533" y="390073"/>
                  </a:cubicBezTo>
                  <a:cubicBezTo>
                    <a:pt x="1183313" y="290155"/>
                    <a:pt x="1339713" y="210907"/>
                    <a:pt x="1501638" y="152614"/>
                  </a:cubicBezTo>
                  <a:cubicBezTo>
                    <a:pt x="1663658" y="93940"/>
                    <a:pt x="1830822" y="56602"/>
                    <a:pt x="1997700" y="32599"/>
                  </a:cubicBezTo>
                  <a:cubicBezTo>
                    <a:pt x="2164864" y="9073"/>
                    <a:pt x="2332599" y="-548"/>
                    <a:pt x="2498620" y="24"/>
                  </a:cubicBezTo>
                  <a:close/>
                  <a:moveTo>
                    <a:pt x="2496620" y="193572"/>
                  </a:moveTo>
                  <a:cubicBezTo>
                    <a:pt x="2340886" y="190714"/>
                    <a:pt x="2186486" y="205859"/>
                    <a:pt x="2037229" y="241483"/>
                  </a:cubicBezTo>
                  <a:cubicBezTo>
                    <a:pt x="1887972" y="276820"/>
                    <a:pt x="1745383" y="333494"/>
                    <a:pt x="1613081" y="404646"/>
                  </a:cubicBezTo>
                  <a:cubicBezTo>
                    <a:pt x="1480683" y="475893"/>
                    <a:pt x="1358477" y="561904"/>
                    <a:pt x="1245892" y="657725"/>
                  </a:cubicBezTo>
                  <a:cubicBezTo>
                    <a:pt x="1216841" y="680490"/>
                    <a:pt x="1190837" y="707160"/>
                    <a:pt x="1163310" y="731639"/>
                  </a:cubicBezTo>
                  <a:lnTo>
                    <a:pt x="1142831" y="750118"/>
                  </a:lnTo>
                  <a:cubicBezTo>
                    <a:pt x="1136069" y="756404"/>
                    <a:pt x="1129687" y="763072"/>
                    <a:pt x="1123019" y="769453"/>
                  </a:cubicBezTo>
                  <a:cubicBezTo>
                    <a:pt x="1109780" y="782312"/>
                    <a:pt x="1096540" y="795171"/>
                    <a:pt x="1083014" y="807744"/>
                  </a:cubicBezTo>
                  <a:cubicBezTo>
                    <a:pt x="1076347" y="814126"/>
                    <a:pt x="1069394" y="820222"/>
                    <a:pt x="1062917" y="826794"/>
                  </a:cubicBezTo>
                  <a:lnTo>
                    <a:pt x="1043676" y="846701"/>
                  </a:lnTo>
                  <a:lnTo>
                    <a:pt x="1005100" y="886516"/>
                  </a:lnTo>
                  <a:cubicBezTo>
                    <a:pt x="991860" y="899470"/>
                    <a:pt x="980240" y="913948"/>
                    <a:pt x="968143" y="927949"/>
                  </a:cubicBezTo>
                  <a:lnTo>
                    <a:pt x="932138" y="970336"/>
                  </a:lnTo>
                  <a:cubicBezTo>
                    <a:pt x="744020" y="1200269"/>
                    <a:pt x="605526" y="1472113"/>
                    <a:pt x="514467" y="1759006"/>
                  </a:cubicBezTo>
                  <a:cubicBezTo>
                    <a:pt x="468842" y="1902547"/>
                    <a:pt x="435219" y="2050376"/>
                    <a:pt x="413693" y="2199918"/>
                  </a:cubicBezTo>
                  <a:cubicBezTo>
                    <a:pt x="392261" y="2349556"/>
                    <a:pt x="381689" y="2500622"/>
                    <a:pt x="380546" y="2651689"/>
                  </a:cubicBezTo>
                  <a:lnTo>
                    <a:pt x="380260" y="2708363"/>
                  </a:lnTo>
                  <a:cubicBezTo>
                    <a:pt x="379688" y="2727317"/>
                    <a:pt x="381117" y="2746082"/>
                    <a:pt x="381403" y="2765036"/>
                  </a:cubicBezTo>
                  <a:lnTo>
                    <a:pt x="383117" y="2821710"/>
                  </a:lnTo>
                  <a:cubicBezTo>
                    <a:pt x="383213" y="2831140"/>
                    <a:pt x="383879" y="2840570"/>
                    <a:pt x="384546" y="2849999"/>
                  </a:cubicBezTo>
                  <a:lnTo>
                    <a:pt x="386261" y="2878289"/>
                  </a:lnTo>
                  <a:lnTo>
                    <a:pt x="389499" y="2934867"/>
                  </a:lnTo>
                  <a:cubicBezTo>
                    <a:pt x="390452" y="2953727"/>
                    <a:pt x="392928" y="2972491"/>
                    <a:pt x="394547" y="2991255"/>
                  </a:cubicBezTo>
                  <a:lnTo>
                    <a:pt x="399691" y="3047738"/>
                  </a:lnTo>
                  <a:cubicBezTo>
                    <a:pt x="401501" y="3066598"/>
                    <a:pt x="404358" y="3085172"/>
                    <a:pt x="406644" y="3103936"/>
                  </a:cubicBezTo>
                  <a:cubicBezTo>
                    <a:pt x="425599" y="3253859"/>
                    <a:pt x="456650" y="3402354"/>
                    <a:pt x="500370" y="3546753"/>
                  </a:cubicBezTo>
                  <a:cubicBezTo>
                    <a:pt x="544090" y="3691152"/>
                    <a:pt x="600668" y="3831550"/>
                    <a:pt x="670677" y="3964710"/>
                  </a:cubicBezTo>
                  <a:cubicBezTo>
                    <a:pt x="740591" y="4097870"/>
                    <a:pt x="823458" y="4224171"/>
                    <a:pt x="920042" y="4339233"/>
                  </a:cubicBezTo>
                  <a:cubicBezTo>
                    <a:pt x="1016720" y="4454105"/>
                    <a:pt x="1127115" y="4557356"/>
                    <a:pt x="1248464" y="4646700"/>
                  </a:cubicBezTo>
                  <a:lnTo>
                    <a:pt x="1294374" y="4679657"/>
                  </a:lnTo>
                  <a:lnTo>
                    <a:pt x="1317329" y="4696230"/>
                  </a:lnTo>
                  <a:lnTo>
                    <a:pt x="1341237" y="4711375"/>
                  </a:lnTo>
                  <a:lnTo>
                    <a:pt x="1388957" y="4742046"/>
                  </a:lnTo>
                  <a:cubicBezTo>
                    <a:pt x="1396958" y="4747094"/>
                    <a:pt x="1404769" y="4752523"/>
                    <a:pt x="1412960" y="4757190"/>
                  </a:cubicBezTo>
                  <a:lnTo>
                    <a:pt x="1437725" y="4771097"/>
                  </a:lnTo>
                  <a:lnTo>
                    <a:pt x="1487351" y="4798910"/>
                  </a:lnTo>
                  <a:cubicBezTo>
                    <a:pt x="1495733" y="4803387"/>
                    <a:pt x="1503734" y="4808625"/>
                    <a:pt x="1512402" y="4812626"/>
                  </a:cubicBezTo>
                  <a:lnTo>
                    <a:pt x="1538024" y="4825199"/>
                  </a:lnTo>
                  <a:lnTo>
                    <a:pt x="1589364" y="4850345"/>
                  </a:lnTo>
                  <a:cubicBezTo>
                    <a:pt x="1598031" y="4854345"/>
                    <a:pt x="1606318" y="4859108"/>
                    <a:pt x="1615176" y="4862632"/>
                  </a:cubicBezTo>
                  <a:lnTo>
                    <a:pt x="1641560" y="4873681"/>
                  </a:lnTo>
                  <a:cubicBezTo>
                    <a:pt x="1781864" y="4934355"/>
                    <a:pt x="1930549" y="4979218"/>
                    <a:pt x="2083616" y="5005602"/>
                  </a:cubicBezTo>
                  <a:lnTo>
                    <a:pt x="2199059" y="5021985"/>
                  </a:lnTo>
                  <a:cubicBezTo>
                    <a:pt x="2237825" y="5025604"/>
                    <a:pt x="2276688" y="5028176"/>
                    <a:pt x="2315645" y="5031224"/>
                  </a:cubicBezTo>
                  <a:cubicBezTo>
                    <a:pt x="2334981" y="5033225"/>
                    <a:pt x="2354697" y="5033034"/>
                    <a:pt x="2374414" y="5033415"/>
                  </a:cubicBezTo>
                  <a:lnTo>
                    <a:pt x="2433374" y="5034273"/>
                  </a:lnTo>
                  <a:cubicBezTo>
                    <a:pt x="2472617" y="5035129"/>
                    <a:pt x="2512146" y="5033892"/>
                    <a:pt x="2551579" y="5033130"/>
                  </a:cubicBezTo>
                  <a:cubicBezTo>
                    <a:pt x="2591013" y="5031891"/>
                    <a:pt x="2630637" y="5031701"/>
                    <a:pt x="2669499" y="5027700"/>
                  </a:cubicBezTo>
                  <a:lnTo>
                    <a:pt x="2727982" y="5022747"/>
                  </a:lnTo>
                  <a:lnTo>
                    <a:pt x="2757224" y="5020270"/>
                  </a:lnTo>
                  <a:lnTo>
                    <a:pt x="2771797" y="5018937"/>
                  </a:lnTo>
                  <a:lnTo>
                    <a:pt x="2786275" y="5016842"/>
                  </a:lnTo>
                  <a:lnTo>
                    <a:pt x="2902099" y="4999792"/>
                  </a:lnTo>
                  <a:cubicBezTo>
                    <a:pt x="2940485" y="4992839"/>
                    <a:pt x="2978394" y="4984076"/>
                    <a:pt x="3016494" y="4976170"/>
                  </a:cubicBezTo>
                  <a:cubicBezTo>
                    <a:pt x="3167942" y="4940737"/>
                    <a:pt x="3314246" y="4888540"/>
                    <a:pt x="3452263" y="4822627"/>
                  </a:cubicBezTo>
                  <a:lnTo>
                    <a:pt x="3503889" y="4797767"/>
                  </a:lnTo>
                  <a:cubicBezTo>
                    <a:pt x="3521033" y="4789385"/>
                    <a:pt x="3537416" y="4779479"/>
                    <a:pt x="3554085" y="4770430"/>
                  </a:cubicBezTo>
                  <a:lnTo>
                    <a:pt x="3603996" y="4742903"/>
                  </a:lnTo>
                  <a:cubicBezTo>
                    <a:pt x="3612474" y="4738616"/>
                    <a:pt x="3620475" y="4733568"/>
                    <a:pt x="3628475" y="4728425"/>
                  </a:cubicBezTo>
                  <a:lnTo>
                    <a:pt x="3652669" y="4713375"/>
                  </a:lnTo>
                  <a:lnTo>
                    <a:pt x="3700866" y="4683467"/>
                  </a:lnTo>
                  <a:lnTo>
                    <a:pt x="3712867" y="4675942"/>
                  </a:lnTo>
                  <a:lnTo>
                    <a:pt x="3724488" y="4667750"/>
                  </a:lnTo>
                  <a:lnTo>
                    <a:pt x="3747633" y="4651463"/>
                  </a:lnTo>
                  <a:lnTo>
                    <a:pt x="3794115" y="4619268"/>
                  </a:lnTo>
                  <a:lnTo>
                    <a:pt x="3805736" y="4611267"/>
                  </a:lnTo>
                  <a:lnTo>
                    <a:pt x="3816880" y="4602599"/>
                  </a:lnTo>
                  <a:lnTo>
                    <a:pt x="3839168" y="4585264"/>
                  </a:lnTo>
                  <a:lnTo>
                    <a:pt x="3883841" y="4550879"/>
                  </a:lnTo>
                  <a:cubicBezTo>
                    <a:pt x="3891366" y="4545354"/>
                    <a:pt x="3898509" y="4539163"/>
                    <a:pt x="3905558" y="4532972"/>
                  </a:cubicBezTo>
                  <a:lnTo>
                    <a:pt x="3926989" y="4514684"/>
                  </a:lnTo>
                  <a:lnTo>
                    <a:pt x="3969851" y="4478393"/>
                  </a:lnTo>
                  <a:cubicBezTo>
                    <a:pt x="3984234" y="4466392"/>
                    <a:pt x="3997379" y="4452962"/>
                    <a:pt x="4011381" y="4440579"/>
                  </a:cubicBezTo>
                  <a:cubicBezTo>
                    <a:pt x="4025192" y="4427911"/>
                    <a:pt x="4039193" y="4415529"/>
                    <a:pt x="4053291" y="4403146"/>
                  </a:cubicBezTo>
                  <a:cubicBezTo>
                    <a:pt x="4067102" y="4390573"/>
                    <a:pt x="4079960" y="4376857"/>
                    <a:pt x="4093581" y="4363998"/>
                  </a:cubicBezTo>
                  <a:lnTo>
                    <a:pt x="4134063" y="4324946"/>
                  </a:lnTo>
                  <a:lnTo>
                    <a:pt x="4172639" y="4283988"/>
                  </a:lnTo>
                  <a:cubicBezTo>
                    <a:pt x="4275223" y="4174546"/>
                    <a:pt x="4369425" y="4055579"/>
                    <a:pt x="4450483" y="3926610"/>
                  </a:cubicBezTo>
                  <a:cubicBezTo>
                    <a:pt x="4531541" y="3797832"/>
                    <a:pt x="4599359" y="3658957"/>
                    <a:pt x="4647746" y="3513035"/>
                  </a:cubicBezTo>
                  <a:cubicBezTo>
                    <a:pt x="4654604" y="3495032"/>
                    <a:pt x="4659176" y="3476268"/>
                    <a:pt x="4664796" y="3457980"/>
                  </a:cubicBezTo>
                  <a:lnTo>
                    <a:pt x="4681083" y="3402640"/>
                  </a:lnTo>
                  <a:cubicBezTo>
                    <a:pt x="4690704" y="3365397"/>
                    <a:pt x="4699181" y="3327869"/>
                    <a:pt x="4707753" y="3290340"/>
                  </a:cubicBezTo>
                  <a:cubicBezTo>
                    <a:pt x="4714802" y="3252431"/>
                    <a:pt x="4720517" y="3214331"/>
                    <a:pt x="4726041" y="3176326"/>
                  </a:cubicBezTo>
                  <a:cubicBezTo>
                    <a:pt x="4729566" y="3137845"/>
                    <a:pt x="4733090" y="3099554"/>
                    <a:pt x="4735090" y="3061169"/>
                  </a:cubicBezTo>
                  <a:cubicBezTo>
                    <a:pt x="4741281" y="2906959"/>
                    <a:pt x="4727280" y="2753702"/>
                    <a:pt x="4713659" y="2603302"/>
                  </a:cubicBezTo>
                  <a:lnTo>
                    <a:pt x="4707658" y="2546914"/>
                  </a:lnTo>
                  <a:cubicBezTo>
                    <a:pt x="4705658" y="2528149"/>
                    <a:pt x="4704134" y="2509385"/>
                    <a:pt x="4700991" y="2490716"/>
                  </a:cubicBezTo>
                  <a:lnTo>
                    <a:pt x="4692894" y="2434805"/>
                  </a:lnTo>
                  <a:cubicBezTo>
                    <a:pt x="4690227" y="2416136"/>
                    <a:pt x="4687656" y="2397562"/>
                    <a:pt x="4684036" y="2379083"/>
                  </a:cubicBezTo>
                  <a:lnTo>
                    <a:pt x="4673940" y="2323648"/>
                  </a:lnTo>
                  <a:lnTo>
                    <a:pt x="4669177" y="2295930"/>
                  </a:lnTo>
                  <a:cubicBezTo>
                    <a:pt x="4667463" y="2286691"/>
                    <a:pt x="4665272" y="2277547"/>
                    <a:pt x="4663367" y="2268403"/>
                  </a:cubicBezTo>
                  <a:cubicBezTo>
                    <a:pt x="4659366" y="2250115"/>
                    <a:pt x="4655747" y="2231732"/>
                    <a:pt x="4652127" y="2213348"/>
                  </a:cubicBezTo>
                  <a:lnTo>
                    <a:pt x="4646793" y="2185821"/>
                  </a:lnTo>
                  <a:lnTo>
                    <a:pt x="4640602" y="2158484"/>
                  </a:lnTo>
                  <a:cubicBezTo>
                    <a:pt x="4608979" y="2012561"/>
                    <a:pt x="4575737" y="1866829"/>
                    <a:pt x="4526969" y="1725668"/>
                  </a:cubicBezTo>
                  <a:cubicBezTo>
                    <a:pt x="4479344" y="1584222"/>
                    <a:pt x="4419813" y="1446776"/>
                    <a:pt x="4348947" y="1315426"/>
                  </a:cubicBezTo>
                  <a:lnTo>
                    <a:pt x="4322277" y="1266087"/>
                  </a:lnTo>
                  <a:lnTo>
                    <a:pt x="4293416" y="1218176"/>
                  </a:lnTo>
                  <a:cubicBezTo>
                    <a:pt x="4283796" y="1202174"/>
                    <a:pt x="4274557" y="1185887"/>
                    <a:pt x="4264555" y="1170075"/>
                  </a:cubicBezTo>
                  <a:lnTo>
                    <a:pt x="4233599" y="1123403"/>
                  </a:lnTo>
                  <a:cubicBezTo>
                    <a:pt x="4223121" y="1107972"/>
                    <a:pt x="4213406" y="1091875"/>
                    <a:pt x="4202262" y="1076825"/>
                  </a:cubicBezTo>
                  <a:lnTo>
                    <a:pt x="4169115" y="1031582"/>
                  </a:lnTo>
                  <a:lnTo>
                    <a:pt x="4152541" y="1008912"/>
                  </a:lnTo>
                  <a:lnTo>
                    <a:pt x="4144254" y="997577"/>
                  </a:lnTo>
                  <a:lnTo>
                    <a:pt x="4135396" y="986719"/>
                  </a:lnTo>
                  <a:lnTo>
                    <a:pt x="4099963" y="943190"/>
                  </a:lnTo>
                  <a:cubicBezTo>
                    <a:pt x="4004999" y="827461"/>
                    <a:pt x="3897938" y="720781"/>
                    <a:pt x="3779256" y="627721"/>
                  </a:cubicBezTo>
                  <a:cubicBezTo>
                    <a:pt x="3719916" y="581144"/>
                    <a:pt x="3657908" y="537710"/>
                    <a:pt x="3593519" y="497705"/>
                  </a:cubicBezTo>
                  <a:cubicBezTo>
                    <a:pt x="3528844" y="458367"/>
                    <a:pt x="3462074" y="421791"/>
                    <a:pt x="3392827" y="389882"/>
                  </a:cubicBezTo>
                  <a:cubicBezTo>
                    <a:pt x="3254715" y="325398"/>
                    <a:pt x="3108125" y="277487"/>
                    <a:pt x="2957534" y="245102"/>
                  </a:cubicBezTo>
                  <a:lnTo>
                    <a:pt x="2901051" y="232910"/>
                  </a:lnTo>
                  <a:cubicBezTo>
                    <a:pt x="2882097" y="229576"/>
                    <a:pt x="2862951" y="226909"/>
                    <a:pt x="2843901" y="223861"/>
                  </a:cubicBezTo>
                  <a:cubicBezTo>
                    <a:pt x="2805706" y="218146"/>
                    <a:pt x="2767701" y="211193"/>
                    <a:pt x="2729030" y="208240"/>
                  </a:cubicBezTo>
                  <a:lnTo>
                    <a:pt x="2671213" y="202716"/>
                  </a:lnTo>
                  <a:cubicBezTo>
                    <a:pt x="2651973" y="200906"/>
                    <a:pt x="2632732" y="198811"/>
                    <a:pt x="2613206" y="198430"/>
                  </a:cubicBezTo>
                  <a:lnTo>
                    <a:pt x="2496620" y="193572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 useBgFill="1">
          <p:nvSpPr>
            <p:cNvPr id="2070" name="Freeform: Shape 2069">
              <a:extLst>
                <a:ext uri="{FF2B5EF4-FFF2-40B4-BE49-F238E27FC236}">
                  <a16:creationId xmlns:a16="http://schemas.microsoft.com/office/drawing/2014/main" id="{F00387E4-31F7-4BBB-A9C7-508D62215F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14665" y="738154"/>
              <a:ext cx="5366579" cy="5378461"/>
            </a:xfrm>
            <a:custGeom>
              <a:avLst/>
              <a:gdLst>
                <a:gd name="connsiteX0" fmla="*/ 2659998 w 5366579"/>
                <a:gd name="connsiteY0" fmla="*/ 1557 h 5378461"/>
                <a:gd name="connsiteX1" fmla="*/ 3683078 w 5366579"/>
                <a:gd name="connsiteY1" fmla="*/ 158815 h 5378461"/>
                <a:gd name="connsiteX2" fmla="*/ 3744609 w 5366579"/>
                <a:gd name="connsiteY2" fmla="*/ 181294 h 5378461"/>
                <a:gd name="connsiteX3" fmla="*/ 3775470 w 5366579"/>
                <a:gd name="connsiteY3" fmla="*/ 192438 h 5378461"/>
                <a:gd name="connsiteX4" fmla="*/ 3806141 w 5366579"/>
                <a:gd name="connsiteY4" fmla="*/ 204154 h 5378461"/>
                <a:gd name="connsiteX5" fmla="*/ 3927109 w 5366579"/>
                <a:gd name="connsiteY5" fmla="*/ 255874 h 5378461"/>
                <a:gd name="connsiteX6" fmla="*/ 4045695 w 5366579"/>
                <a:gd name="connsiteY6" fmla="*/ 313786 h 5378461"/>
                <a:gd name="connsiteX7" fmla="*/ 4161233 w 5366579"/>
                <a:gd name="connsiteY7" fmla="*/ 378461 h 5378461"/>
                <a:gd name="connsiteX8" fmla="*/ 4585095 w 5366579"/>
                <a:gd name="connsiteY8" fmla="*/ 700597 h 5378461"/>
                <a:gd name="connsiteX9" fmla="*/ 5176217 w 5366579"/>
                <a:gd name="connsiteY9" fmla="*/ 1590232 h 5378461"/>
                <a:gd name="connsiteX10" fmla="*/ 5366432 w 5366579"/>
                <a:gd name="connsiteY10" fmla="*/ 2641982 h 5378461"/>
                <a:gd name="connsiteX11" fmla="*/ 4594239 w 5366579"/>
                <a:gd name="connsiteY11" fmla="*/ 4567938 h 5378461"/>
                <a:gd name="connsiteX12" fmla="*/ 4193332 w 5366579"/>
                <a:gd name="connsiteY12" fmla="*/ 4906456 h 5378461"/>
                <a:gd name="connsiteX13" fmla="*/ 4166376 w 5366579"/>
                <a:gd name="connsiteY13" fmla="*/ 4925220 h 5378461"/>
                <a:gd name="connsiteX14" fmla="*/ 4138563 w 5366579"/>
                <a:gd name="connsiteY14" fmla="*/ 4942651 h 5378461"/>
                <a:gd name="connsiteX15" fmla="*/ 4082652 w 5366579"/>
                <a:gd name="connsiteY15" fmla="*/ 4977132 h 5378461"/>
                <a:gd name="connsiteX16" fmla="*/ 4054743 w 5366579"/>
                <a:gd name="connsiteY16" fmla="*/ 4994467 h 5378461"/>
                <a:gd name="connsiteX17" fmla="*/ 4026073 w 5366579"/>
                <a:gd name="connsiteY17" fmla="*/ 5010469 h 5378461"/>
                <a:gd name="connsiteX18" fmla="*/ 3968447 w 5366579"/>
                <a:gd name="connsiteY18" fmla="*/ 5042092 h 5378461"/>
                <a:gd name="connsiteX19" fmla="*/ 3939586 w 5366579"/>
                <a:gd name="connsiteY19" fmla="*/ 5057904 h 5378461"/>
                <a:gd name="connsiteX20" fmla="*/ 3910059 w 5366579"/>
                <a:gd name="connsiteY20" fmla="*/ 5072286 h 5378461"/>
                <a:gd name="connsiteX21" fmla="*/ 3850813 w 5366579"/>
                <a:gd name="connsiteY21" fmla="*/ 5100671 h 5378461"/>
                <a:gd name="connsiteX22" fmla="*/ 3730417 w 5366579"/>
                <a:gd name="connsiteY22" fmla="*/ 5153439 h 5378461"/>
                <a:gd name="connsiteX23" fmla="*/ 3227116 w 5366579"/>
                <a:gd name="connsiteY23" fmla="*/ 5305172 h 5378461"/>
                <a:gd name="connsiteX24" fmla="*/ 3162346 w 5366579"/>
                <a:gd name="connsiteY24" fmla="*/ 5317841 h 5378461"/>
                <a:gd name="connsiteX25" fmla="*/ 3097386 w 5366579"/>
                <a:gd name="connsiteY25" fmla="*/ 5329175 h 5378461"/>
                <a:gd name="connsiteX26" fmla="*/ 2966893 w 5366579"/>
                <a:gd name="connsiteY26" fmla="*/ 5348225 h 5378461"/>
                <a:gd name="connsiteX27" fmla="*/ 2835543 w 5366579"/>
                <a:gd name="connsiteY27" fmla="*/ 5360798 h 5378461"/>
                <a:gd name="connsiteX28" fmla="*/ 2802682 w 5366579"/>
                <a:gd name="connsiteY28" fmla="*/ 5363751 h 5378461"/>
                <a:gd name="connsiteX29" fmla="*/ 2770107 w 5366579"/>
                <a:gd name="connsiteY29" fmla="*/ 5365276 h 5378461"/>
                <a:gd name="connsiteX30" fmla="*/ 2704956 w 5366579"/>
                <a:gd name="connsiteY30" fmla="*/ 5368323 h 5378461"/>
                <a:gd name="connsiteX31" fmla="*/ 2574273 w 5366579"/>
                <a:gd name="connsiteY31" fmla="*/ 5374419 h 5378461"/>
                <a:gd name="connsiteX32" fmla="*/ 2442637 w 5366579"/>
                <a:gd name="connsiteY32" fmla="*/ 5378134 h 5378461"/>
                <a:gd name="connsiteX33" fmla="*/ 2376057 w 5366579"/>
                <a:gd name="connsiteY33" fmla="*/ 5377563 h 5378461"/>
                <a:gd name="connsiteX34" fmla="*/ 2309382 w 5366579"/>
                <a:gd name="connsiteY34" fmla="*/ 5375943 h 5378461"/>
                <a:gd name="connsiteX35" fmla="*/ 2175937 w 5366579"/>
                <a:gd name="connsiteY35" fmla="*/ 5367180 h 5378461"/>
                <a:gd name="connsiteX36" fmla="*/ 2042778 w 5366579"/>
                <a:gd name="connsiteY36" fmla="*/ 5350988 h 5378461"/>
                <a:gd name="connsiteX37" fmla="*/ 2009631 w 5366579"/>
                <a:gd name="connsiteY37" fmla="*/ 5345749 h 5378461"/>
                <a:gd name="connsiteX38" fmla="*/ 1976484 w 5366579"/>
                <a:gd name="connsiteY38" fmla="*/ 5339843 h 5378461"/>
                <a:gd name="connsiteX39" fmla="*/ 1910190 w 5366579"/>
                <a:gd name="connsiteY39" fmla="*/ 5327842 h 5378461"/>
                <a:gd name="connsiteX40" fmla="*/ 1844372 w 5366579"/>
                <a:gd name="connsiteY40" fmla="*/ 5312983 h 5378461"/>
                <a:gd name="connsiteX41" fmla="*/ 1778745 w 5366579"/>
                <a:gd name="connsiteY41" fmla="*/ 5296885 h 5378461"/>
                <a:gd name="connsiteX42" fmla="*/ 1745979 w 5366579"/>
                <a:gd name="connsiteY42" fmla="*/ 5288503 h 5378461"/>
                <a:gd name="connsiteX43" fmla="*/ 1713594 w 5366579"/>
                <a:gd name="connsiteY43" fmla="*/ 5278502 h 5378461"/>
                <a:gd name="connsiteX44" fmla="*/ 1648919 w 5366579"/>
                <a:gd name="connsiteY44" fmla="*/ 5258214 h 5378461"/>
                <a:gd name="connsiteX45" fmla="*/ 1616629 w 5366579"/>
                <a:gd name="connsiteY45" fmla="*/ 5247927 h 5378461"/>
                <a:gd name="connsiteX46" fmla="*/ 1584911 w 5366579"/>
                <a:gd name="connsiteY46" fmla="*/ 5235926 h 5378461"/>
                <a:gd name="connsiteX47" fmla="*/ 1521379 w 5366579"/>
                <a:gd name="connsiteY47" fmla="*/ 5211827 h 5378461"/>
                <a:gd name="connsiteX48" fmla="*/ 1489661 w 5366579"/>
                <a:gd name="connsiteY48" fmla="*/ 5199540 h 5378461"/>
                <a:gd name="connsiteX49" fmla="*/ 1458705 w 5366579"/>
                <a:gd name="connsiteY49" fmla="*/ 5185443 h 5378461"/>
                <a:gd name="connsiteX50" fmla="*/ 1396697 w 5366579"/>
                <a:gd name="connsiteY50" fmla="*/ 5157249 h 5378461"/>
                <a:gd name="connsiteX51" fmla="*/ 1365741 w 5366579"/>
                <a:gd name="connsiteY51" fmla="*/ 5142962 h 5378461"/>
                <a:gd name="connsiteX52" fmla="*/ 1335546 w 5366579"/>
                <a:gd name="connsiteY52" fmla="*/ 5127055 h 5378461"/>
                <a:gd name="connsiteX53" fmla="*/ 1275253 w 5366579"/>
                <a:gd name="connsiteY53" fmla="*/ 5095051 h 5378461"/>
                <a:gd name="connsiteX54" fmla="*/ 1245345 w 5366579"/>
                <a:gd name="connsiteY54" fmla="*/ 5078573 h 5378461"/>
                <a:gd name="connsiteX55" fmla="*/ 1216198 w 5366579"/>
                <a:gd name="connsiteY55" fmla="*/ 5060761 h 5378461"/>
                <a:gd name="connsiteX56" fmla="*/ 1158000 w 5366579"/>
                <a:gd name="connsiteY56" fmla="*/ 5024947 h 5378461"/>
                <a:gd name="connsiteX57" fmla="*/ 737567 w 5366579"/>
                <a:gd name="connsiteY57" fmla="*/ 4676713 h 5378461"/>
                <a:gd name="connsiteX58" fmla="*/ 409050 w 5366579"/>
                <a:gd name="connsiteY58" fmla="*/ 4241706 h 5378461"/>
                <a:gd name="connsiteX59" fmla="*/ 177973 w 5366579"/>
                <a:gd name="connsiteY59" fmla="*/ 3750121 h 5378461"/>
                <a:gd name="connsiteX60" fmla="*/ 42813 w 5366579"/>
                <a:gd name="connsiteY60" fmla="*/ 3226055 h 5378461"/>
                <a:gd name="connsiteX61" fmla="*/ 46 w 5366579"/>
                <a:gd name="connsiteY61" fmla="*/ 2687988 h 5378461"/>
                <a:gd name="connsiteX62" fmla="*/ 47862 w 5366579"/>
                <a:gd name="connsiteY62" fmla="*/ 2151064 h 5378461"/>
                <a:gd name="connsiteX63" fmla="*/ 184926 w 5366579"/>
                <a:gd name="connsiteY63" fmla="*/ 1629761 h 5378461"/>
                <a:gd name="connsiteX64" fmla="*/ 747949 w 5366579"/>
                <a:gd name="connsiteY64" fmla="*/ 718789 h 5378461"/>
                <a:gd name="connsiteX65" fmla="*/ 1161334 w 5366579"/>
                <a:gd name="connsiteY65" fmla="*/ 381128 h 5378461"/>
                <a:gd name="connsiteX66" fmla="*/ 1635393 w 5366579"/>
                <a:gd name="connsiteY66" fmla="*/ 149766 h 5378461"/>
                <a:gd name="connsiteX67" fmla="*/ 2659998 w 5366579"/>
                <a:gd name="connsiteY67" fmla="*/ 1557 h 5378461"/>
                <a:gd name="connsiteX68" fmla="*/ 2659712 w 5366579"/>
                <a:gd name="connsiteY68" fmla="*/ 30132 h 5378461"/>
                <a:gd name="connsiteX69" fmla="*/ 2149267 w 5366579"/>
                <a:gd name="connsiteY69" fmla="*/ 68708 h 5378461"/>
                <a:gd name="connsiteX70" fmla="*/ 2086402 w 5366579"/>
                <a:gd name="connsiteY70" fmla="*/ 80329 h 5378461"/>
                <a:gd name="connsiteX71" fmla="*/ 2024394 w 5366579"/>
                <a:gd name="connsiteY71" fmla="*/ 95664 h 5378461"/>
                <a:gd name="connsiteX72" fmla="*/ 1962577 w 5366579"/>
                <a:gd name="connsiteY72" fmla="*/ 111285 h 5378461"/>
                <a:gd name="connsiteX73" fmla="*/ 1901712 w 5366579"/>
                <a:gd name="connsiteY73" fmla="*/ 130144 h 5378461"/>
                <a:gd name="connsiteX74" fmla="*/ 1841038 w 5366579"/>
                <a:gd name="connsiteY74" fmla="*/ 149575 h 5378461"/>
                <a:gd name="connsiteX75" fmla="*/ 1825893 w 5366579"/>
                <a:gd name="connsiteY75" fmla="*/ 154528 h 5378461"/>
                <a:gd name="connsiteX76" fmla="*/ 1811034 w 5366579"/>
                <a:gd name="connsiteY76" fmla="*/ 160243 h 5378461"/>
                <a:gd name="connsiteX77" fmla="*/ 1781412 w 5366579"/>
                <a:gd name="connsiteY77" fmla="*/ 171864 h 5378461"/>
                <a:gd name="connsiteX78" fmla="*/ 1722357 w 5366579"/>
                <a:gd name="connsiteY78" fmla="*/ 195200 h 5378461"/>
                <a:gd name="connsiteX79" fmla="*/ 1707593 w 5366579"/>
                <a:gd name="connsiteY79" fmla="*/ 201010 h 5378461"/>
                <a:gd name="connsiteX80" fmla="*/ 1693210 w 5366579"/>
                <a:gd name="connsiteY80" fmla="*/ 207678 h 5378461"/>
                <a:gd name="connsiteX81" fmla="*/ 1664445 w 5366579"/>
                <a:gd name="connsiteY81" fmla="*/ 221108 h 5378461"/>
                <a:gd name="connsiteX82" fmla="*/ 1237629 w 5366579"/>
                <a:gd name="connsiteY82" fmla="*/ 486856 h 5378461"/>
                <a:gd name="connsiteX83" fmla="*/ 891396 w 5366579"/>
                <a:gd name="connsiteY83" fmla="*/ 843567 h 5378461"/>
                <a:gd name="connsiteX84" fmla="*/ 629839 w 5366579"/>
                <a:gd name="connsiteY84" fmla="*/ 1261715 h 5378461"/>
                <a:gd name="connsiteX85" fmla="*/ 576975 w 5366579"/>
                <a:gd name="connsiteY85" fmla="*/ 1372871 h 5378461"/>
                <a:gd name="connsiteX86" fmla="*/ 529160 w 5366579"/>
                <a:gd name="connsiteY86" fmla="*/ 1486219 h 5378461"/>
                <a:gd name="connsiteX87" fmla="*/ 485821 w 5366579"/>
                <a:gd name="connsiteY87" fmla="*/ 1601376 h 5378461"/>
                <a:gd name="connsiteX88" fmla="*/ 447531 w 5366579"/>
                <a:gd name="connsiteY88" fmla="*/ 1718248 h 5378461"/>
                <a:gd name="connsiteX89" fmla="*/ 339041 w 5366579"/>
                <a:gd name="connsiteY89" fmla="*/ 2197641 h 5378461"/>
                <a:gd name="connsiteX90" fmla="*/ 305608 w 5366579"/>
                <a:gd name="connsiteY90" fmla="*/ 2687988 h 5378461"/>
                <a:gd name="connsiteX91" fmla="*/ 460770 w 5366579"/>
                <a:gd name="connsiteY91" fmla="*/ 3652299 h 5378461"/>
                <a:gd name="connsiteX92" fmla="*/ 936163 w 5366579"/>
                <a:gd name="connsiteY92" fmla="*/ 4493738 h 5378461"/>
                <a:gd name="connsiteX93" fmla="*/ 1727024 w 5366579"/>
                <a:gd name="connsiteY93" fmla="*/ 5041997 h 5378461"/>
                <a:gd name="connsiteX94" fmla="*/ 1784364 w 5366579"/>
                <a:gd name="connsiteY94" fmla="*/ 5063523 h 5378461"/>
                <a:gd name="connsiteX95" fmla="*/ 1813035 w 5366579"/>
                <a:gd name="connsiteY95" fmla="*/ 5074477 h 5378461"/>
                <a:gd name="connsiteX96" fmla="*/ 1842181 w 5366579"/>
                <a:gd name="connsiteY96" fmla="*/ 5083907 h 5378461"/>
                <a:gd name="connsiteX97" fmla="*/ 1900760 w 5366579"/>
                <a:gd name="connsiteY97" fmla="*/ 5102290 h 5378461"/>
                <a:gd name="connsiteX98" fmla="*/ 1959815 w 5366579"/>
                <a:gd name="connsiteY98" fmla="*/ 5119625 h 5378461"/>
                <a:gd name="connsiteX99" fmla="*/ 2019537 w 5366579"/>
                <a:gd name="connsiteY99" fmla="*/ 5134866 h 5378461"/>
                <a:gd name="connsiteX100" fmla="*/ 2049445 w 5366579"/>
                <a:gd name="connsiteY100" fmla="*/ 5142581 h 5378461"/>
                <a:gd name="connsiteX101" fmla="*/ 2079544 w 5366579"/>
                <a:gd name="connsiteY101" fmla="*/ 5149629 h 5378461"/>
                <a:gd name="connsiteX102" fmla="*/ 2201178 w 5366579"/>
                <a:gd name="connsiteY102" fmla="*/ 5173442 h 5378461"/>
                <a:gd name="connsiteX103" fmla="*/ 2324337 w 5366579"/>
                <a:gd name="connsiteY103" fmla="*/ 5190587 h 5378461"/>
                <a:gd name="connsiteX104" fmla="*/ 2386344 w 5366579"/>
                <a:gd name="connsiteY104" fmla="*/ 5196873 h 5378461"/>
                <a:gd name="connsiteX105" fmla="*/ 2448638 w 5366579"/>
                <a:gd name="connsiteY105" fmla="*/ 5202207 h 5378461"/>
                <a:gd name="connsiteX106" fmla="*/ 2574844 w 5366579"/>
                <a:gd name="connsiteY106" fmla="*/ 5208303 h 5378461"/>
                <a:gd name="connsiteX107" fmla="*/ 2702003 w 5366579"/>
                <a:gd name="connsiteY107" fmla="*/ 5212209 h 5378461"/>
                <a:gd name="connsiteX108" fmla="*/ 2765725 w 5366579"/>
                <a:gd name="connsiteY108" fmla="*/ 5213828 h 5378461"/>
                <a:gd name="connsiteX109" fmla="*/ 2797634 w 5366579"/>
                <a:gd name="connsiteY109" fmla="*/ 5214685 h 5378461"/>
                <a:gd name="connsiteX110" fmla="*/ 2829162 w 5366579"/>
                <a:gd name="connsiteY110" fmla="*/ 5214113 h 5378461"/>
                <a:gd name="connsiteX111" fmla="*/ 2955273 w 5366579"/>
                <a:gd name="connsiteY111" fmla="*/ 5211256 h 5378461"/>
                <a:gd name="connsiteX112" fmla="*/ 3081098 w 5366579"/>
                <a:gd name="connsiteY112" fmla="*/ 5201922 h 5378461"/>
                <a:gd name="connsiteX113" fmla="*/ 3143772 w 5366579"/>
                <a:gd name="connsiteY113" fmla="*/ 5194968 h 5378461"/>
                <a:gd name="connsiteX114" fmla="*/ 3206352 w 5366579"/>
                <a:gd name="connsiteY114" fmla="*/ 5186777 h 5378461"/>
                <a:gd name="connsiteX115" fmla="*/ 3330843 w 5366579"/>
                <a:gd name="connsiteY115" fmla="*/ 5165727 h 5378461"/>
                <a:gd name="connsiteX116" fmla="*/ 3392851 w 5366579"/>
                <a:gd name="connsiteY116" fmla="*/ 5153725 h 5378461"/>
                <a:gd name="connsiteX117" fmla="*/ 3454097 w 5366579"/>
                <a:gd name="connsiteY117" fmla="*/ 5138580 h 5378461"/>
                <a:gd name="connsiteX118" fmla="*/ 3515343 w 5366579"/>
                <a:gd name="connsiteY118" fmla="*/ 5123150 h 5378461"/>
                <a:gd name="connsiteX119" fmla="*/ 3575731 w 5366579"/>
                <a:gd name="connsiteY119" fmla="*/ 5104766 h 5378461"/>
                <a:gd name="connsiteX120" fmla="*/ 3636120 w 5366579"/>
                <a:gd name="connsiteY120" fmla="*/ 5086002 h 5378461"/>
                <a:gd name="connsiteX121" fmla="*/ 3651169 w 5366579"/>
                <a:gd name="connsiteY121" fmla="*/ 5081240 h 5378461"/>
                <a:gd name="connsiteX122" fmla="*/ 3665933 w 5366579"/>
                <a:gd name="connsiteY122" fmla="*/ 5075620 h 5378461"/>
                <a:gd name="connsiteX123" fmla="*/ 3695460 w 5366579"/>
                <a:gd name="connsiteY123" fmla="*/ 5064380 h 5378461"/>
                <a:gd name="connsiteX124" fmla="*/ 4526898 w 5366579"/>
                <a:gd name="connsiteY124" fmla="*/ 4505644 h 5378461"/>
                <a:gd name="connsiteX125" fmla="*/ 4569094 w 5366579"/>
                <a:gd name="connsiteY125" fmla="*/ 4458590 h 5378461"/>
                <a:gd name="connsiteX126" fmla="*/ 4608813 w 5366579"/>
                <a:gd name="connsiteY126" fmla="*/ 4409441 h 5378461"/>
                <a:gd name="connsiteX127" fmla="*/ 4648056 w 5366579"/>
                <a:gd name="connsiteY127" fmla="*/ 4360007 h 5378461"/>
                <a:gd name="connsiteX128" fmla="*/ 4684822 w 5366579"/>
                <a:gd name="connsiteY128" fmla="*/ 4308667 h 5378461"/>
                <a:gd name="connsiteX129" fmla="*/ 4721017 w 5366579"/>
                <a:gd name="connsiteY129" fmla="*/ 4257041 h 5378461"/>
                <a:gd name="connsiteX130" fmla="*/ 4754545 w 5366579"/>
                <a:gd name="connsiteY130" fmla="*/ 4203606 h 5378461"/>
                <a:gd name="connsiteX131" fmla="*/ 4787692 w 5366579"/>
                <a:gd name="connsiteY131" fmla="*/ 4149980 h 5378461"/>
                <a:gd name="connsiteX132" fmla="*/ 4818268 w 5366579"/>
                <a:gd name="connsiteY132" fmla="*/ 4094831 h 5378461"/>
                <a:gd name="connsiteX133" fmla="*/ 5011244 w 5366579"/>
                <a:gd name="connsiteY133" fmla="*/ 3631630 h 5378461"/>
                <a:gd name="connsiteX134" fmla="*/ 5111352 w 5366579"/>
                <a:gd name="connsiteY134" fmla="*/ 3142426 h 5378461"/>
                <a:gd name="connsiteX135" fmla="*/ 5122877 w 5366579"/>
                <a:gd name="connsiteY135" fmla="*/ 3018410 h 5378461"/>
                <a:gd name="connsiteX136" fmla="*/ 5129259 w 5366579"/>
                <a:gd name="connsiteY136" fmla="*/ 2894204 h 5378461"/>
                <a:gd name="connsiteX137" fmla="*/ 5131069 w 5366579"/>
                <a:gd name="connsiteY137" fmla="*/ 2769998 h 5378461"/>
                <a:gd name="connsiteX138" fmla="*/ 5129735 w 5366579"/>
                <a:gd name="connsiteY138" fmla="*/ 2707990 h 5378461"/>
                <a:gd name="connsiteX139" fmla="*/ 5128116 w 5366579"/>
                <a:gd name="connsiteY139" fmla="*/ 2646078 h 5378461"/>
                <a:gd name="connsiteX140" fmla="*/ 5124687 w 5366579"/>
                <a:gd name="connsiteY140" fmla="*/ 2584165 h 5378461"/>
                <a:gd name="connsiteX141" fmla="*/ 5120401 w 5366579"/>
                <a:gd name="connsiteY141" fmla="*/ 2522444 h 5378461"/>
                <a:gd name="connsiteX142" fmla="*/ 5114876 w 5366579"/>
                <a:gd name="connsiteY142" fmla="*/ 2460817 h 5378461"/>
                <a:gd name="connsiteX143" fmla="*/ 5112209 w 5366579"/>
                <a:gd name="connsiteY143" fmla="*/ 2430051 h 5378461"/>
                <a:gd name="connsiteX144" fmla="*/ 5108399 w 5366579"/>
                <a:gd name="connsiteY144" fmla="*/ 2399381 h 5378461"/>
                <a:gd name="connsiteX145" fmla="*/ 5070108 w 5366579"/>
                <a:gd name="connsiteY145" fmla="*/ 2155255 h 5378461"/>
                <a:gd name="connsiteX146" fmla="*/ 4939140 w 5366579"/>
                <a:gd name="connsiteY146" fmla="*/ 1680338 h 5378461"/>
                <a:gd name="connsiteX147" fmla="*/ 4452888 w 5366579"/>
                <a:gd name="connsiteY147" fmla="*/ 826517 h 5378461"/>
                <a:gd name="connsiteX148" fmla="*/ 4091605 w 5366579"/>
                <a:gd name="connsiteY148" fmla="*/ 482855 h 5378461"/>
                <a:gd name="connsiteX149" fmla="*/ 3989211 w 5366579"/>
                <a:gd name="connsiteY149" fmla="*/ 409703 h 5378461"/>
                <a:gd name="connsiteX150" fmla="*/ 3882531 w 5366579"/>
                <a:gd name="connsiteY150" fmla="*/ 342171 h 5378461"/>
                <a:gd name="connsiteX151" fmla="*/ 3771565 w 5366579"/>
                <a:gd name="connsiteY151" fmla="*/ 281211 h 5378461"/>
                <a:gd name="connsiteX152" fmla="*/ 3656884 w 5366579"/>
                <a:gd name="connsiteY152" fmla="*/ 226633 h 5378461"/>
                <a:gd name="connsiteX153" fmla="*/ 3642406 w 5366579"/>
                <a:gd name="connsiteY153" fmla="*/ 219965 h 5378461"/>
                <a:gd name="connsiteX154" fmla="*/ 3627642 w 5366579"/>
                <a:gd name="connsiteY154" fmla="*/ 214060 h 5378461"/>
                <a:gd name="connsiteX155" fmla="*/ 3598115 w 5366579"/>
                <a:gd name="connsiteY155" fmla="*/ 202249 h 5378461"/>
                <a:gd name="connsiteX156" fmla="*/ 3538965 w 5366579"/>
                <a:gd name="connsiteY156" fmla="*/ 178627 h 5378461"/>
                <a:gd name="connsiteX157" fmla="*/ 3478767 w 5366579"/>
                <a:gd name="connsiteY157" fmla="*/ 157576 h 5378461"/>
                <a:gd name="connsiteX158" fmla="*/ 3418092 w 5366579"/>
                <a:gd name="connsiteY158" fmla="*/ 137764 h 5378461"/>
                <a:gd name="connsiteX159" fmla="*/ 3387708 w 5366579"/>
                <a:gd name="connsiteY159" fmla="*/ 127954 h 5378461"/>
                <a:gd name="connsiteX160" fmla="*/ 3356847 w 5366579"/>
                <a:gd name="connsiteY160" fmla="*/ 119762 h 5378461"/>
                <a:gd name="connsiteX161" fmla="*/ 3295029 w 5366579"/>
                <a:gd name="connsiteY161" fmla="*/ 103570 h 5378461"/>
                <a:gd name="connsiteX162" fmla="*/ 3170061 w 5366579"/>
                <a:gd name="connsiteY162" fmla="*/ 76233 h 5378461"/>
                <a:gd name="connsiteX163" fmla="*/ 2659712 w 5366579"/>
                <a:gd name="connsiteY163" fmla="*/ 30132 h 5378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</a:cxnLst>
              <a:rect l="l" t="t" r="r" b="b"/>
              <a:pathLst>
                <a:path w="5366579" h="5378461">
                  <a:moveTo>
                    <a:pt x="2659998" y="1557"/>
                  </a:moveTo>
                  <a:cubicBezTo>
                    <a:pt x="3004422" y="1843"/>
                    <a:pt x="3351989" y="45943"/>
                    <a:pt x="3683078" y="158815"/>
                  </a:cubicBezTo>
                  <a:lnTo>
                    <a:pt x="3744609" y="181294"/>
                  </a:lnTo>
                  <a:lnTo>
                    <a:pt x="3775470" y="192438"/>
                  </a:lnTo>
                  <a:cubicBezTo>
                    <a:pt x="3785758" y="196248"/>
                    <a:pt x="3796140" y="199582"/>
                    <a:pt x="3806141" y="204154"/>
                  </a:cubicBezTo>
                  <a:cubicBezTo>
                    <a:pt x="3846336" y="221394"/>
                    <a:pt x="3887008" y="237967"/>
                    <a:pt x="3927109" y="255874"/>
                  </a:cubicBezTo>
                  <a:cubicBezTo>
                    <a:pt x="3966542" y="275115"/>
                    <a:pt x="4006452" y="293784"/>
                    <a:pt x="4045695" y="313786"/>
                  </a:cubicBezTo>
                  <a:cubicBezTo>
                    <a:pt x="4084080" y="335313"/>
                    <a:pt x="4123133" y="356078"/>
                    <a:pt x="4161233" y="378461"/>
                  </a:cubicBezTo>
                  <a:cubicBezTo>
                    <a:pt x="4312966" y="469234"/>
                    <a:pt x="4455746" y="577248"/>
                    <a:pt x="4585095" y="700597"/>
                  </a:cubicBezTo>
                  <a:cubicBezTo>
                    <a:pt x="4843890" y="947485"/>
                    <a:pt x="5045915" y="1255619"/>
                    <a:pt x="5176217" y="1590232"/>
                  </a:cubicBezTo>
                  <a:cubicBezTo>
                    <a:pt x="5307281" y="1924940"/>
                    <a:pt x="5370051" y="2284700"/>
                    <a:pt x="5366432" y="2641982"/>
                  </a:cubicBezTo>
                  <a:cubicBezTo>
                    <a:pt x="5359859" y="3357215"/>
                    <a:pt x="5080015" y="4061588"/>
                    <a:pt x="4594239" y="4567938"/>
                  </a:cubicBezTo>
                  <a:cubicBezTo>
                    <a:pt x="4472796" y="4694430"/>
                    <a:pt x="4338112" y="4807967"/>
                    <a:pt x="4193332" y="4906456"/>
                  </a:cubicBezTo>
                  <a:lnTo>
                    <a:pt x="4166376" y="4925220"/>
                  </a:lnTo>
                  <a:cubicBezTo>
                    <a:pt x="4157328" y="4931316"/>
                    <a:pt x="4147803" y="4936841"/>
                    <a:pt x="4138563" y="4942651"/>
                  </a:cubicBezTo>
                  <a:lnTo>
                    <a:pt x="4082652" y="4977132"/>
                  </a:lnTo>
                  <a:lnTo>
                    <a:pt x="4054743" y="4994467"/>
                  </a:lnTo>
                  <a:cubicBezTo>
                    <a:pt x="4045314" y="5000087"/>
                    <a:pt x="4035598" y="5005135"/>
                    <a:pt x="4026073" y="5010469"/>
                  </a:cubicBezTo>
                  <a:lnTo>
                    <a:pt x="3968447" y="5042092"/>
                  </a:lnTo>
                  <a:lnTo>
                    <a:pt x="3939586" y="5057904"/>
                  </a:lnTo>
                  <a:cubicBezTo>
                    <a:pt x="3929966" y="5063142"/>
                    <a:pt x="3919869" y="5067524"/>
                    <a:pt x="3910059" y="5072286"/>
                  </a:cubicBezTo>
                  <a:lnTo>
                    <a:pt x="3850813" y="5100671"/>
                  </a:lnTo>
                  <a:cubicBezTo>
                    <a:pt x="3811761" y="5120768"/>
                    <a:pt x="3770708" y="5136199"/>
                    <a:pt x="3730417" y="5153439"/>
                  </a:cubicBezTo>
                  <a:cubicBezTo>
                    <a:pt x="3568016" y="5219543"/>
                    <a:pt x="3399138" y="5269644"/>
                    <a:pt x="3227116" y="5305172"/>
                  </a:cubicBezTo>
                  <a:lnTo>
                    <a:pt x="3162346" y="5317841"/>
                  </a:lnTo>
                  <a:cubicBezTo>
                    <a:pt x="3140725" y="5322032"/>
                    <a:pt x="3119198" y="5326603"/>
                    <a:pt x="3097386" y="5329175"/>
                  </a:cubicBezTo>
                  <a:lnTo>
                    <a:pt x="2966893" y="5348225"/>
                  </a:lnTo>
                  <a:lnTo>
                    <a:pt x="2835543" y="5360798"/>
                  </a:lnTo>
                  <a:cubicBezTo>
                    <a:pt x="2824590" y="5361751"/>
                    <a:pt x="2813636" y="5362989"/>
                    <a:pt x="2802682" y="5363751"/>
                  </a:cubicBezTo>
                  <a:lnTo>
                    <a:pt x="2770107" y="5365276"/>
                  </a:lnTo>
                  <a:lnTo>
                    <a:pt x="2704956" y="5368323"/>
                  </a:lnTo>
                  <a:lnTo>
                    <a:pt x="2574273" y="5374419"/>
                  </a:lnTo>
                  <a:cubicBezTo>
                    <a:pt x="2530553" y="5375943"/>
                    <a:pt x="2487214" y="5379563"/>
                    <a:pt x="2442637" y="5378134"/>
                  </a:cubicBezTo>
                  <a:lnTo>
                    <a:pt x="2376057" y="5377563"/>
                  </a:lnTo>
                  <a:cubicBezTo>
                    <a:pt x="2353864" y="5377086"/>
                    <a:pt x="2331576" y="5377943"/>
                    <a:pt x="2309382" y="5375943"/>
                  </a:cubicBezTo>
                  <a:lnTo>
                    <a:pt x="2175937" y="5367180"/>
                  </a:lnTo>
                  <a:lnTo>
                    <a:pt x="2042778" y="5350988"/>
                  </a:lnTo>
                  <a:cubicBezTo>
                    <a:pt x="2031633" y="5349844"/>
                    <a:pt x="2020584" y="5347654"/>
                    <a:pt x="2009631" y="5345749"/>
                  </a:cubicBezTo>
                  <a:lnTo>
                    <a:pt x="1976484" y="5339843"/>
                  </a:lnTo>
                  <a:lnTo>
                    <a:pt x="1910190" y="5327842"/>
                  </a:lnTo>
                  <a:cubicBezTo>
                    <a:pt x="1887996" y="5324318"/>
                    <a:pt x="1866279" y="5318222"/>
                    <a:pt x="1844372" y="5312983"/>
                  </a:cubicBezTo>
                  <a:lnTo>
                    <a:pt x="1778745" y="5296885"/>
                  </a:lnTo>
                  <a:cubicBezTo>
                    <a:pt x="1767791" y="5294028"/>
                    <a:pt x="1756742" y="5291838"/>
                    <a:pt x="1745979" y="5288503"/>
                  </a:cubicBezTo>
                  <a:lnTo>
                    <a:pt x="1713594" y="5278502"/>
                  </a:lnTo>
                  <a:lnTo>
                    <a:pt x="1648919" y="5258214"/>
                  </a:lnTo>
                  <a:cubicBezTo>
                    <a:pt x="1638156" y="5254785"/>
                    <a:pt x="1627297" y="5251547"/>
                    <a:pt x="1616629" y="5247927"/>
                  </a:cubicBezTo>
                  <a:lnTo>
                    <a:pt x="1584911" y="5235926"/>
                  </a:lnTo>
                  <a:lnTo>
                    <a:pt x="1521379" y="5211827"/>
                  </a:lnTo>
                  <a:cubicBezTo>
                    <a:pt x="1510806" y="5207732"/>
                    <a:pt x="1500138" y="5203827"/>
                    <a:pt x="1489661" y="5199540"/>
                  </a:cubicBezTo>
                  <a:lnTo>
                    <a:pt x="1458705" y="5185443"/>
                  </a:lnTo>
                  <a:lnTo>
                    <a:pt x="1396697" y="5157249"/>
                  </a:lnTo>
                  <a:cubicBezTo>
                    <a:pt x="1386410" y="5152487"/>
                    <a:pt x="1375932" y="5148010"/>
                    <a:pt x="1365741" y="5142962"/>
                  </a:cubicBezTo>
                  <a:lnTo>
                    <a:pt x="1335546" y="5127055"/>
                  </a:lnTo>
                  <a:lnTo>
                    <a:pt x="1275253" y="5095051"/>
                  </a:lnTo>
                  <a:cubicBezTo>
                    <a:pt x="1265347" y="5089527"/>
                    <a:pt x="1254965" y="5084573"/>
                    <a:pt x="1245345" y="5078573"/>
                  </a:cubicBezTo>
                  <a:lnTo>
                    <a:pt x="1216198" y="5060761"/>
                  </a:lnTo>
                  <a:lnTo>
                    <a:pt x="1158000" y="5024947"/>
                  </a:lnTo>
                  <a:cubicBezTo>
                    <a:pt x="1004457" y="4926744"/>
                    <a:pt x="862916" y="4809111"/>
                    <a:pt x="737567" y="4676713"/>
                  </a:cubicBezTo>
                  <a:cubicBezTo>
                    <a:pt x="612218" y="4544220"/>
                    <a:pt x="502299" y="4397630"/>
                    <a:pt x="409050" y="4241706"/>
                  </a:cubicBezTo>
                  <a:cubicBezTo>
                    <a:pt x="315895" y="4085687"/>
                    <a:pt x="238552" y="3920714"/>
                    <a:pt x="177973" y="3750121"/>
                  </a:cubicBezTo>
                  <a:cubicBezTo>
                    <a:pt x="116727" y="3579814"/>
                    <a:pt x="72436" y="3403982"/>
                    <a:pt x="42813" y="3226055"/>
                  </a:cubicBezTo>
                  <a:cubicBezTo>
                    <a:pt x="12905" y="3048223"/>
                    <a:pt x="-906" y="2868011"/>
                    <a:pt x="46" y="2687988"/>
                  </a:cubicBezTo>
                  <a:cubicBezTo>
                    <a:pt x="999" y="2508061"/>
                    <a:pt x="16810" y="2328229"/>
                    <a:pt x="47862" y="2151064"/>
                  </a:cubicBezTo>
                  <a:cubicBezTo>
                    <a:pt x="78818" y="1973899"/>
                    <a:pt x="123300" y="1798925"/>
                    <a:pt x="184926" y="1629761"/>
                  </a:cubicBezTo>
                  <a:cubicBezTo>
                    <a:pt x="307037" y="1291433"/>
                    <a:pt x="498013" y="975964"/>
                    <a:pt x="747949" y="718789"/>
                  </a:cubicBezTo>
                  <a:cubicBezTo>
                    <a:pt x="872822" y="590297"/>
                    <a:pt x="1011887" y="476664"/>
                    <a:pt x="1161334" y="381128"/>
                  </a:cubicBezTo>
                  <a:cubicBezTo>
                    <a:pt x="1310781" y="285688"/>
                    <a:pt x="1470420" y="208345"/>
                    <a:pt x="1635393" y="149766"/>
                  </a:cubicBezTo>
                  <a:cubicBezTo>
                    <a:pt x="1965816" y="31846"/>
                    <a:pt x="2315669" y="-8825"/>
                    <a:pt x="2659998" y="1557"/>
                  </a:cubicBezTo>
                  <a:close/>
                  <a:moveTo>
                    <a:pt x="2659712" y="30132"/>
                  </a:moveTo>
                  <a:cubicBezTo>
                    <a:pt x="2488167" y="25750"/>
                    <a:pt x="2317002" y="37466"/>
                    <a:pt x="2149267" y="68708"/>
                  </a:cubicBezTo>
                  <a:lnTo>
                    <a:pt x="2086402" y="80329"/>
                  </a:lnTo>
                  <a:lnTo>
                    <a:pt x="2024394" y="95664"/>
                  </a:lnTo>
                  <a:lnTo>
                    <a:pt x="1962577" y="111285"/>
                  </a:lnTo>
                  <a:cubicBezTo>
                    <a:pt x="1942003" y="116619"/>
                    <a:pt x="1922001" y="123953"/>
                    <a:pt x="1901712" y="130144"/>
                  </a:cubicBezTo>
                  <a:lnTo>
                    <a:pt x="1841038" y="149575"/>
                  </a:lnTo>
                  <a:cubicBezTo>
                    <a:pt x="1835990" y="151195"/>
                    <a:pt x="1830942" y="152719"/>
                    <a:pt x="1825893" y="154528"/>
                  </a:cubicBezTo>
                  <a:lnTo>
                    <a:pt x="1811034" y="160243"/>
                  </a:lnTo>
                  <a:lnTo>
                    <a:pt x="1781412" y="171864"/>
                  </a:lnTo>
                  <a:lnTo>
                    <a:pt x="1722357" y="195200"/>
                  </a:lnTo>
                  <a:lnTo>
                    <a:pt x="1707593" y="201010"/>
                  </a:lnTo>
                  <a:lnTo>
                    <a:pt x="1693210" y="207678"/>
                  </a:lnTo>
                  <a:lnTo>
                    <a:pt x="1664445" y="221108"/>
                  </a:lnTo>
                  <a:cubicBezTo>
                    <a:pt x="1510711" y="291403"/>
                    <a:pt x="1367074" y="381319"/>
                    <a:pt x="1237629" y="486856"/>
                  </a:cubicBezTo>
                  <a:cubicBezTo>
                    <a:pt x="1107994" y="592202"/>
                    <a:pt x="992361" y="712789"/>
                    <a:pt x="891396" y="843567"/>
                  </a:cubicBezTo>
                  <a:cubicBezTo>
                    <a:pt x="790335" y="974345"/>
                    <a:pt x="703467" y="1114934"/>
                    <a:pt x="629839" y="1261715"/>
                  </a:cubicBezTo>
                  <a:cubicBezTo>
                    <a:pt x="611646" y="1298576"/>
                    <a:pt x="594692" y="1336009"/>
                    <a:pt x="576975" y="1372871"/>
                  </a:cubicBezTo>
                  <a:cubicBezTo>
                    <a:pt x="560592" y="1410495"/>
                    <a:pt x="545162" y="1448595"/>
                    <a:pt x="529160" y="1486219"/>
                  </a:cubicBezTo>
                  <a:lnTo>
                    <a:pt x="485821" y="1601376"/>
                  </a:lnTo>
                  <a:lnTo>
                    <a:pt x="447531" y="1718248"/>
                  </a:lnTo>
                  <a:cubicBezTo>
                    <a:pt x="399429" y="1875029"/>
                    <a:pt x="362377" y="2035240"/>
                    <a:pt x="339041" y="2197641"/>
                  </a:cubicBezTo>
                  <a:cubicBezTo>
                    <a:pt x="315800" y="2360042"/>
                    <a:pt x="304560" y="2524063"/>
                    <a:pt x="305608" y="2687988"/>
                  </a:cubicBezTo>
                  <a:cubicBezTo>
                    <a:pt x="307989" y="3015648"/>
                    <a:pt x="357900" y="3343022"/>
                    <a:pt x="460770" y="3652299"/>
                  </a:cubicBezTo>
                  <a:cubicBezTo>
                    <a:pt x="563736" y="3961004"/>
                    <a:pt x="721089" y="4251993"/>
                    <a:pt x="936163" y="4493738"/>
                  </a:cubicBezTo>
                  <a:cubicBezTo>
                    <a:pt x="1150857" y="4735673"/>
                    <a:pt x="1423653" y="4922553"/>
                    <a:pt x="1727024" y="5041997"/>
                  </a:cubicBezTo>
                  <a:lnTo>
                    <a:pt x="1784364" y="5063523"/>
                  </a:lnTo>
                  <a:lnTo>
                    <a:pt x="1813035" y="5074477"/>
                  </a:lnTo>
                  <a:cubicBezTo>
                    <a:pt x="1822560" y="5078097"/>
                    <a:pt x="1832466" y="5080763"/>
                    <a:pt x="1842181" y="5083907"/>
                  </a:cubicBezTo>
                  <a:lnTo>
                    <a:pt x="1900760" y="5102290"/>
                  </a:lnTo>
                  <a:cubicBezTo>
                    <a:pt x="1920381" y="5108291"/>
                    <a:pt x="1939717" y="5115149"/>
                    <a:pt x="1959815" y="5119625"/>
                  </a:cubicBezTo>
                  <a:lnTo>
                    <a:pt x="2019537" y="5134866"/>
                  </a:lnTo>
                  <a:lnTo>
                    <a:pt x="2049445" y="5142581"/>
                  </a:lnTo>
                  <a:cubicBezTo>
                    <a:pt x="2059446" y="5145152"/>
                    <a:pt x="2069352" y="5147915"/>
                    <a:pt x="2079544" y="5149629"/>
                  </a:cubicBezTo>
                  <a:lnTo>
                    <a:pt x="2201178" y="5173442"/>
                  </a:lnTo>
                  <a:lnTo>
                    <a:pt x="2324337" y="5190587"/>
                  </a:lnTo>
                  <a:cubicBezTo>
                    <a:pt x="2344815" y="5194016"/>
                    <a:pt x="2365675" y="5194778"/>
                    <a:pt x="2386344" y="5196873"/>
                  </a:cubicBezTo>
                  <a:lnTo>
                    <a:pt x="2448638" y="5202207"/>
                  </a:lnTo>
                  <a:cubicBezTo>
                    <a:pt x="2489881" y="5206779"/>
                    <a:pt x="2532649" y="5206589"/>
                    <a:pt x="2574844" y="5208303"/>
                  </a:cubicBezTo>
                  <a:lnTo>
                    <a:pt x="2702003" y="5212209"/>
                  </a:lnTo>
                  <a:lnTo>
                    <a:pt x="2765725" y="5213828"/>
                  </a:lnTo>
                  <a:lnTo>
                    <a:pt x="2797634" y="5214685"/>
                  </a:lnTo>
                  <a:cubicBezTo>
                    <a:pt x="2808207" y="5214780"/>
                    <a:pt x="2818684" y="5214304"/>
                    <a:pt x="2829162" y="5214113"/>
                  </a:cubicBezTo>
                  <a:lnTo>
                    <a:pt x="2955273" y="5211256"/>
                  </a:lnTo>
                  <a:lnTo>
                    <a:pt x="3081098" y="5201922"/>
                  </a:lnTo>
                  <a:cubicBezTo>
                    <a:pt x="3102148" y="5200779"/>
                    <a:pt x="3122913" y="5197635"/>
                    <a:pt x="3143772" y="5194968"/>
                  </a:cubicBezTo>
                  <a:lnTo>
                    <a:pt x="3206352" y="5186777"/>
                  </a:lnTo>
                  <a:cubicBezTo>
                    <a:pt x="3248357" y="5182395"/>
                    <a:pt x="3289410" y="5173347"/>
                    <a:pt x="3330843" y="5165727"/>
                  </a:cubicBezTo>
                  <a:cubicBezTo>
                    <a:pt x="3351513" y="5161726"/>
                    <a:pt x="3372277" y="5158107"/>
                    <a:pt x="3392851" y="5153725"/>
                  </a:cubicBezTo>
                  <a:lnTo>
                    <a:pt x="3454097" y="5138580"/>
                  </a:lnTo>
                  <a:lnTo>
                    <a:pt x="3515343" y="5123150"/>
                  </a:lnTo>
                  <a:cubicBezTo>
                    <a:pt x="3535726" y="5117626"/>
                    <a:pt x="3555634" y="5110863"/>
                    <a:pt x="3575731" y="5104766"/>
                  </a:cubicBezTo>
                  <a:lnTo>
                    <a:pt x="3636120" y="5086002"/>
                  </a:lnTo>
                  <a:lnTo>
                    <a:pt x="3651169" y="5081240"/>
                  </a:lnTo>
                  <a:lnTo>
                    <a:pt x="3665933" y="5075620"/>
                  </a:lnTo>
                  <a:lnTo>
                    <a:pt x="3695460" y="5064380"/>
                  </a:lnTo>
                  <a:cubicBezTo>
                    <a:pt x="4011691" y="4948080"/>
                    <a:pt x="4301346" y="4756437"/>
                    <a:pt x="4526898" y="4505644"/>
                  </a:cubicBezTo>
                  <a:lnTo>
                    <a:pt x="4569094" y="4458590"/>
                  </a:lnTo>
                  <a:cubicBezTo>
                    <a:pt x="4582905" y="4442684"/>
                    <a:pt x="4595478" y="4425729"/>
                    <a:pt x="4608813" y="4409441"/>
                  </a:cubicBezTo>
                  <a:lnTo>
                    <a:pt x="4648056" y="4360007"/>
                  </a:lnTo>
                  <a:cubicBezTo>
                    <a:pt x="4660534" y="4343052"/>
                    <a:pt x="4672535" y="4325812"/>
                    <a:pt x="4684822" y="4308667"/>
                  </a:cubicBezTo>
                  <a:cubicBezTo>
                    <a:pt x="4697014" y="4291522"/>
                    <a:pt x="4709206" y="4274377"/>
                    <a:pt x="4721017" y="4257041"/>
                  </a:cubicBezTo>
                  <a:lnTo>
                    <a:pt x="4754545" y="4203606"/>
                  </a:lnTo>
                  <a:cubicBezTo>
                    <a:pt x="4765594" y="4185699"/>
                    <a:pt x="4777310" y="4168268"/>
                    <a:pt x="4787692" y="4149980"/>
                  </a:cubicBezTo>
                  <a:lnTo>
                    <a:pt x="4818268" y="4094831"/>
                  </a:lnTo>
                  <a:cubicBezTo>
                    <a:pt x="4899040" y="3947574"/>
                    <a:pt x="4963143" y="3791650"/>
                    <a:pt x="5011244" y="3631630"/>
                  </a:cubicBezTo>
                  <a:cubicBezTo>
                    <a:pt x="5059440" y="3471610"/>
                    <a:pt x="5092683" y="3307589"/>
                    <a:pt x="5111352" y="3142426"/>
                  </a:cubicBezTo>
                  <a:lnTo>
                    <a:pt x="5122877" y="3018410"/>
                  </a:lnTo>
                  <a:cubicBezTo>
                    <a:pt x="5124972" y="2976977"/>
                    <a:pt x="5127735" y="2935543"/>
                    <a:pt x="5129259" y="2894204"/>
                  </a:cubicBezTo>
                  <a:cubicBezTo>
                    <a:pt x="5129735" y="2852771"/>
                    <a:pt x="5131354" y="2811432"/>
                    <a:pt x="5131069" y="2769998"/>
                  </a:cubicBezTo>
                  <a:lnTo>
                    <a:pt x="5129735" y="2707990"/>
                  </a:lnTo>
                  <a:cubicBezTo>
                    <a:pt x="5129163" y="2687321"/>
                    <a:pt x="5129735" y="2666652"/>
                    <a:pt x="5128116" y="2646078"/>
                  </a:cubicBezTo>
                  <a:lnTo>
                    <a:pt x="5124687" y="2584165"/>
                  </a:lnTo>
                  <a:cubicBezTo>
                    <a:pt x="5123449" y="2563592"/>
                    <a:pt x="5122782" y="2542922"/>
                    <a:pt x="5120401" y="2522444"/>
                  </a:cubicBezTo>
                  <a:lnTo>
                    <a:pt x="5114876" y="2460817"/>
                  </a:lnTo>
                  <a:lnTo>
                    <a:pt x="5112209" y="2430051"/>
                  </a:lnTo>
                  <a:cubicBezTo>
                    <a:pt x="5111352" y="2419764"/>
                    <a:pt x="5109637" y="2409572"/>
                    <a:pt x="5108399" y="2399381"/>
                  </a:cubicBezTo>
                  <a:cubicBezTo>
                    <a:pt x="5098398" y="2317561"/>
                    <a:pt x="5085920" y="2236027"/>
                    <a:pt x="5070108" y="2155255"/>
                  </a:cubicBezTo>
                  <a:cubicBezTo>
                    <a:pt x="5038676" y="1993711"/>
                    <a:pt x="4995051" y="1834738"/>
                    <a:pt x="4939140" y="1680338"/>
                  </a:cubicBezTo>
                  <a:cubicBezTo>
                    <a:pt x="4827126" y="1371824"/>
                    <a:pt x="4667392" y="1079406"/>
                    <a:pt x="4452888" y="826517"/>
                  </a:cubicBezTo>
                  <a:cubicBezTo>
                    <a:pt x="4345923" y="700025"/>
                    <a:pt x="4225241" y="583915"/>
                    <a:pt x="4091605" y="482855"/>
                  </a:cubicBezTo>
                  <a:cubicBezTo>
                    <a:pt x="4058077" y="457805"/>
                    <a:pt x="4023406" y="434183"/>
                    <a:pt x="3989211" y="409703"/>
                  </a:cubicBezTo>
                  <a:cubicBezTo>
                    <a:pt x="3954159" y="386653"/>
                    <a:pt x="3918155" y="364840"/>
                    <a:pt x="3882531" y="342171"/>
                  </a:cubicBezTo>
                  <a:cubicBezTo>
                    <a:pt x="3846051" y="321025"/>
                    <a:pt x="3808617" y="301594"/>
                    <a:pt x="3771565" y="281211"/>
                  </a:cubicBezTo>
                  <a:cubicBezTo>
                    <a:pt x="3733942" y="262066"/>
                    <a:pt x="3695270" y="244730"/>
                    <a:pt x="3656884" y="226633"/>
                  </a:cubicBezTo>
                  <a:lnTo>
                    <a:pt x="3642406" y="219965"/>
                  </a:lnTo>
                  <a:lnTo>
                    <a:pt x="3627642" y="214060"/>
                  </a:lnTo>
                  <a:lnTo>
                    <a:pt x="3598115" y="202249"/>
                  </a:lnTo>
                  <a:lnTo>
                    <a:pt x="3538965" y="178627"/>
                  </a:lnTo>
                  <a:cubicBezTo>
                    <a:pt x="3519438" y="170149"/>
                    <a:pt x="3498960" y="164434"/>
                    <a:pt x="3478767" y="157576"/>
                  </a:cubicBezTo>
                  <a:lnTo>
                    <a:pt x="3418092" y="137764"/>
                  </a:lnTo>
                  <a:lnTo>
                    <a:pt x="3387708" y="127954"/>
                  </a:lnTo>
                  <a:lnTo>
                    <a:pt x="3356847" y="119762"/>
                  </a:lnTo>
                  <a:lnTo>
                    <a:pt x="3295029" y="103570"/>
                  </a:lnTo>
                  <a:cubicBezTo>
                    <a:pt x="3253977" y="91759"/>
                    <a:pt x="3211876" y="84710"/>
                    <a:pt x="3170061" y="76233"/>
                  </a:cubicBezTo>
                  <a:cubicBezTo>
                    <a:pt x="3002326" y="43848"/>
                    <a:pt x="2831257" y="29560"/>
                    <a:pt x="2659712" y="30132"/>
                  </a:cubicBezTo>
                  <a:close/>
                </a:path>
              </a:pathLst>
            </a:custGeom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072" name="Group 2071">
            <a:extLst>
              <a:ext uri="{FF2B5EF4-FFF2-40B4-BE49-F238E27FC236}">
                <a16:creationId xmlns:a16="http://schemas.microsoft.com/office/drawing/2014/main" id="{51AC3D20-E4ED-49E6-AADF-E32D5427EC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732" y="3757558"/>
            <a:ext cx="3606713" cy="3109922"/>
            <a:chOff x="6642" y="3804226"/>
            <a:chExt cx="3664532" cy="3063253"/>
          </a:xfrm>
        </p:grpSpPr>
        <p:sp>
          <p:nvSpPr>
            <p:cNvPr id="2073" name="Freeform: Shape 2072">
              <a:extLst>
                <a:ext uri="{FF2B5EF4-FFF2-40B4-BE49-F238E27FC236}">
                  <a16:creationId xmlns:a16="http://schemas.microsoft.com/office/drawing/2014/main" id="{21CA964C-EED3-4447-826F-685E33AEC2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643" y="3938592"/>
              <a:ext cx="3481139" cy="2928886"/>
            </a:xfrm>
            <a:custGeom>
              <a:avLst/>
              <a:gdLst>
                <a:gd name="connsiteX0" fmla="*/ 0 w 3481139"/>
                <a:gd name="connsiteY0" fmla="*/ 2638819 h 2928886"/>
                <a:gd name="connsiteX1" fmla="*/ 31090 w 3481139"/>
                <a:gd name="connsiteY1" fmla="*/ 2704150 h 2928886"/>
                <a:gd name="connsiteX2" fmla="*/ 120149 w 3481139"/>
                <a:gd name="connsiteY2" fmla="*/ 2845955 h 2928886"/>
                <a:gd name="connsiteX3" fmla="*/ 185501 w 3481139"/>
                <a:gd name="connsiteY3" fmla="*/ 2928886 h 2928886"/>
                <a:gd name="connsiteX4" fmla="*/ 0 w 3481139"/>
                <a:gd name="connsiteY4" fmla="*/ 2928886 h 2928886"/>
                <a:gd name="connsiteX5" fmla="*/ 1421035 w 3481139"/>
                <a:gd name="connsiteY5" fmla="*/ 1378 h 2928886"/>
                <a:gd name="connsiteX6" fmla="*/ 2605678 w 3481139"/>
                <a:gd name="connsiteY6" fmla="*/ 348168 h 2928886"/>
                <a:gd name="connsiteX7" fmla="*/ 3411215 w 3481139"/>
                <a:gd name="connsiteY7" fmla="*/ 1492067 h 2928886"/>
                <a:gd name="connsiteX8" fmla="*/ 3306857 w 3481139"/>
                <a:gd name="connsiteY8" fmla="*/ 2839295 h 2928886"/>
                <a:gd name="connsiteX9" fmla="*/ 3261670 w 3481139"/>
                <a:gd name="connsiteY9" fmla="*/ 2928886 h 2928886"/>
                <a:gd name="connsiteX10" fmla="*/ 2857174 w 3481139"/>
                <a:gd name="connsiteY10" fmla="*/ 2928886 h 2928886"/>
                <a:gd name="connsiteX11" fmla="*/ 2915377 w 3481139"/>
                <a:gd name="connsiteY11" fmla="*/ 2836712 h 2928886"/>
                <a:gd name="connsiteX12" fmla="*/ 3115608 w 3481139"/>
                <a:gd name="connsiteY12" fmla="*/ 2239047 h 2928886"/>
                <a:gd name="connsiteX13" fmla="*/ 3072115 w 3481139"/>
                <a:gd name="connsiteY13" fmla="*/ 1582856 h 2928886"/>
                <a:gd name="connsiteX14" fmla="*/ 2816844 w 3481139"/>
                <a:gd name="connsiteY14" fmla="*/ 1040240 h 2928886"/>
                <a:gd name="connsiteX15" fmla="*/ 2406710 w 3481139"/>
                <a:gd name="connsiteY15" fmla="*/ 637298 h 2928886"/>
                <a:gd name="connsiteX16" fmla="*/ 1778438 w 3481139"/>
                <a:gd name="connsiteY16" fmla="*/ 376813 h 2928886"/>
                <a:gd name="connsiteX17" fmla="*/ 1082136 w 3481139"/>
                <a:gd name="connsiteY17" fmla="*/ 405400 h 2928886"/>
                <a:gd name="connsiteX18" fmla="*/ 770453 w 3481139"/>
                <a:gd name="connsiteY18" fmla="*/ 610712 h 2928886"/>
                <a:gd name="connsiteX19" fmla="*/ 504311 w 3481139"/>
                <a:gd name="connsiteY19" fmla="*/ 1053517 h 2928886"/>
                <a:gd name="connsiteX20" fmla="*/ 370837 w 3481139"/>
                <a:gd name="connsiteY20" fmla="*/ 1303660 h 2928886"/>
                <a:gd name="connsiteX21" fmla="*/ 18332 w 3481139"/>
                <a:gd name="connsiteY21" fmla="*/ 1735234 h 2928886"/>
                <a:gd name="connsiteX22" fmla="*/ 0 w 3481139"/>
                <a:gd name="connsiteY22" fmla="*/ 1752611 h 2928886"/>
                <a:gd name="connsiteX23" fmla="*/ 0 w 3481139"/>
                <a:gd name="connsiteY23" fmla="*/ 1233485 h 2928886"/>
                <a:gd name="connsiteX24" fmla="*/ 18046 w 3481139"/>
                <a:gd name="connsiteY24" fmla="*/ 1208183 h 2928886"/>
                <a:gd name="connsiteX25" fmla="*/ 65393 w 3481139"/>
                <a:gd name="connsiteY25" fmla="*/ 1130865 h 2928886"/>
                <a:gd name="connsiteX26" fmla="*/ 991384 w 3481139"/>
                <a:gd name="connsiteY26" fmla="*/ 66436 h 2928886"/>
                <a:gd name="connsiteX27" fmla="*/ 1421035 w 3481139"/>
                <a:gd name="connsiteY27" fmla="*/ 1378 h 2928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481139" h="2928886">
                  <a:moveTo>
                    <a:pt x="0" y="2638819"/>
                  </a:moveTo>
                  <a:lnTo>
                    <a:pt x="31090" y="2704150"/>
                  </a:lnTo>
                  <a:cubicBezTo>
                    <a:pt x="57644" y="2752264"/>
                    <a:pt x="87419" y="2799634"/>
                    <a:pt x="120149" y="2845955"/>
                  </a:cubicBezTo>
                  <a:lnTo>
                    <a:pt x="185501" y="2928886"/>
                  </a:lnTo>
                  <a:lnTo>
                    <a:pt x="0" y="2928886"/>
                  </a:lnTo>
                  <a:close/>
                  <a:moveTo>
                    <a:pt x="1421035" y="1378"/>
                  </a:moveTo>
                  <a:cubicBezTo>
                    <a:pt x="1848323" y="-14790"/>
                    <a:pt x="2262193" y="111988"/>
                    <a:pt x="2605678" y="348168"/>
                  </a:cubicBezTo>
                  <a:cubicBezTo>
                    <a:pt x="2986690" y="610157"/>
                    <a:pt x="3281171" y="1006736"/>
                    <a:pt x="3411215" y="1492067"/>
                  </a:cubicBezTo>
                  <a:cubicBezTo>
                    <a:pt x="3536497" y="1959627"/>
                    <a:pt x="3488465" y="2432119"/>
                    <a:pt x="3306857" y="2839295"/>
                  </a:cubicBezTo>
                  <a:lnTo>
                    <a:pt x="3261670" y="2928886"/>
                  </a:lnTo>
                  <a:lnTo>
                    <a:pt x="2857174" y="2928886"/>
                  </a:lnTo>
                  <a:lnTo>
                    <a:pt x="2915377" y="2836712"/>
                  </a:lnTo>
                  <a:cubicBezTo>
                    <a:pt x="3020179" y="2651516"/>
                    <a:pt x="3087510" y="2450417"/>
                    <a:pt x="3115608" y="2239047"/>
                  </a:cubicBezTo>
                  <a:cubicBezTo>
                    <a:pt x="3144700" y="2019998"/>
                    <a:pt x="3130088" y="1799215"/>
                    <a:pt x="3072115" y="1582856"/>
                  </a:cubicBezTo>
                  <a:cubicBezTo>
                    <a:pt x="3019429" y="1386229"/>
                    <a:pt x="2933521" y="1203663"/>
                    <a:pt x="2816844" y="1040240"/>
                  </a:cubicBezTo>
                  <a:cubicBezTo>
                    <a:pt x="2704247" y="882558"/>
                    <a:pt x="2566242" y="746942"/>
                    <a:pt x="2406710" y="637298"/>
                  </a:cubicBezTo>
                  <a:cubicBezTo>
                    <a:pt x="2218030" y="507559"/>
                    <a:pt x="2000748" y="417531"/>
                    <a:pt x="1778438" y="376813"/>
                  </a:cubicBezTo>
                  <a:cubicBezTo>
                    <a:pt x="1545966" y="334240"/>
                    <a:pt x="1311716" y="343884"/>
                    <a:pt x="1082136" y="405400"/>
                  </a:cubicBezTo>
                  <a:cubicBezTo>
                    <a:pt x="957109" y="438901"/>
                    <a:pt x="861000" y="502225"/>
                    <a:pt x="770453" y="610712"/>
                  </a:cubicBezTo>
                  <a:cubicBezTo>
                    <a:pt x="672863" y="727627"/>
                    <a:pt x="591021" y="885960"/>
                    <a:pt x="504311" y="1053517"/>
                  </a:cubicBezTo>
                  <a:cubicBezTo>
                    <a:pt x="462225" y="1134849"/>
                    <a:pt x="418774" y="1218945"/>
                    <a:pt x="370837" y="1303660"/>
                  </a:cubicBezTo>
                  <a:cubicBezTo>
                    <a:pt x="249038" y="1518990"/>
                    <a:pt x="115673" y="1643965"/>
                    <a:pt x="18332" y="1735234"/>
                  </a:cubicBezTo>
                  <a:lnTo>
                    <a:pt x="0" y="1752611"/>
                  </a:lnTo>
                  <a:lnTo>
                    <a:pt x="0" y="1233485"/>
                  </a:lnTo>
                  <a:lnTo>
                    <a:pt x="18046" y="1208183"/>
                  </a:lnTo>
                  <a:cubicBezTo>
                    <a:pt x="33947" y="1184196"/>
                    <a:pt x="49756" y="1158514"/>
                    <a:pt x="65393" y="1130865"/>
                  </a:cubicBezTo>
                  <a:cubicBezTo>
                    <a:pt x="315656" y="688463"/>
                    <a:pt x="466320" y="207127"/>
                    <a:pt x="991384" y="66436"/>
                  </a:cubicBezTo>
                  <a:cubicBezTo>
                    <a:pt x="1134686" y="28039"/>
                    <a:pt x="1278606" y="6767"/>
                    <a:pt x="1421035" y="1378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74" name="Freeform: Shape 2073">
              <a:extLst>
                <a:ext uri="{FF2B5EF4-FFF2-40B4-BE49-F238E27FC236}">
                  <a16:creationId xmlns:a16="http://schemas.microsoft.com/office/drawing/2014/main" id="{54482870-6C00-4014-90C6-638B19BB54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643" y="3938592"/>
              <a:ext cx="3481139" cy="2928886"/>
            </a:xfrm>
            <a:custGeom>
              <a:avLst/>
              <a:gdLst>
                <a:gd name="connsiteX0" fmla="*/ 0 w 3481139"/>
                <a:gd name="connsiteY0" fmla="*/ 2454676 h 2928886"/>
                <a:gd name="connsiteX1" fmla="*/ 23037 w 3481139"/>
                <a:gd name="connsiteY1" fmla="*/ 2524361 h 2928886"/>
                <a:gd name="connsiteX2" fmla="*/ 92498 w 3481139"/>
                <a:gd name="connsiteY2" fmla="*/ 2670254 h 2928886"/>
                <a:gd name="connsiteX3" fmla="*/ 177819 w 3481139"/>
                <a:gd name="connsiteY3" fmla="*/ 2806016 h 2928886"/>
                <a:gd name="connsiteX4" fmla="*/ 274733 w 3481139"/>
                <a:gd name="connsiteY4" fmla="*/ 2928886 h 2928886"/>
                <a:gd name="connsiteX5" fmla="*/ 0 w 3481139"/>
                <a:gd name="connsiteY5" fmla="*/ 2928886 h 2928886"/>
                <a:gd name="connsiteX6" fmla="*/ 1421035 w 3481139"/>
                <a:gd name="connsiteY6" fmla="*/ 1378 h 2928886"/>
                <a:gd name="connsiteX7" fmla="*/ 2605678 w 3481139"/>
                <a:gd name="connsiteY7" fmla="*/ 348168 h 2928886"/>
                <a:gd name="connsiteX8" fmla="*/ 3411215 w 3481139"/>
                <a:gd name="connsiteY8" fmla="*/ 1492067 h 2928886"/>
                <a:gd name="connsiteX9" fmla="*/ 3306857 w 3481139"/>
                <a:gd name="connsiteY9" fmla="*/ 2839295 h 2928886"/>
                <a:gd name="connsiteX10" fmla="*/ 3261670 w 3481139"/>
                <a:gd name="connsiteY10" fmla="*/ 2928886 h 2928886"/>
                <a:gd name="connsiteX11" fmla="*/ 2774329 w 3481139"/>
                <a:gd name="connsiteY11" fmla="*/ 2928886 h 2928886"/>
                <a:gd name="connsiteX12" fmla="*/ 2854316 w 3481139"/>
                <a:gd name="connsiteY12" fmla="*/ 2802203 h 2928886"/>
                <a:gd name="connsiteX13" fmla="*/ 3046067 w 3481139"/>
                <a:gd name="connsiteY13" fmla="*/ 2229848 h 2928886"/>
                <a:gd name="connsiteX14" fmla="*/ 3004330 w 3481139"/>
                <a:gd name="connsiteY14" fmla="*/ 1601092 h 2928886"/>
                <a:gd name="connsiteX15" fmla="*/ 2759775 w 3481139"/>
                <a:gd name="connsiteY15" fmla="*/ 1081112 h 2928886"/>
                <a:gd name="connsiteX16" fmla="*/ 2367007 w 3481139"/>
                <a:gd name="connsiteY16" fmla="*/ 695245 h 2928886"/>
                <a:gd name="connsiteX17" fmla="*/ 1765861 w 3481139"/>
                <a:gd name="connsiteY17" fmla="*/ 445951 h 2928886"/>
                <a:gd name="connsiteX18" fmla="*/ 1100322 w 3481139"/>
                <a:gd name="connsiteY18" fmla="*/ 473271 h 2928886"/>
                <a:gd name="connsiteX19" fmla="*/ 566662 w 3481139"/>
                <a:gd name="connsiteY19" fmla="*/ 1085790 h 2928886"/>
                <a:gd name="connsiteX20" fmla="*/ 431916 w 3481139"/>
                <a:gd name="connsiteY20" fmla="*/ 1338236 h 2928886"/>
                <a:gd name="connsiteX21" fmla="*/ 66359 w 3481139"/>
                <a:gd name="connsiteY21" fmla="*/ 1786460 h 2928886"/>
                <a:gd name="connsiteX22" fmla="*/ 1807 w 3481139"/>
                <a:gd name="connsiteY22" fmla="*/ 1848695 h 2928886"/>
                <a:gd name="connsiteX23" fmla="*/ 0 w 3481139"/>
                <a:gd name="connsiteY23" fmla="*/ 1850695 h 2928886"/>
                <a:gd name="connsiteX24" fmla="*/ 0 w 3481139"/>
                <a:gd name="connsiteY24" fmla="*/ 1233485 h 2928886"/>
                <a:gd name="connsiteX25" fmla="*/ 18046 w 3481139"/>
                <a:gd name="connsiteY25" fmla="*/ 1208183 h 2928886"/>
                <a:gd name="connsiteX26" fmla="*/ 65393 w 3481139"/>
                <a:gd name="connsiteY26" fmla="*/ 1130865 h 2928886"/>
                <a:gd name="connsiteX27" fmla="*/ 991384 w 3481139"/>
                <a:gd name="connsiteY27" fmla="*/ 66436 h 2928886"/>
                <a:gd name="connsiteX28" fmla="*/ 1421035 w 3481139"/>
                <a:gd name="connsiteY28" fmla="*/ 1378 h 2928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3481139" h="2928886">
                  <a:moveTo>
                    <a:pt x="0" y="2454676"/>
                  </a:moveTo>
                  <a:lnTo>
                    <a:pt x="23037" y="2524361"/>
                  </a:lnTo>
                  <a:cubicBezTo>
                    <a:pt x="42843" y="2573572"/>
                    <a:pt x="66005" y="2622232"/>
                    <a:pt x="92498" y="2670254"/>
                  </a:cubicBezTo>
                  <a:cubicBezTo>
                    <a:pt x="117915" y="2716294"/>
                    <a:pt x="146441" y="2761645"/>
                    <a:pt x="177819" y="2806016"/>
                  </a:cubicBezTo>
                  <a:lnTo>
                    <a:pt x="274733" y="2928886"/>
                  </a:lnTo>
                  <a:lnTo>
                    <a:pt x="0" y="2928886"/>
                  </a:lnTo>
                  <a:close/>
                  <a:moveTo>
                    <a:pt x="1421035" y="1378"/>
                  </a:moveTo>
                  <a:cubicBezTo>
                    <a:pt x="1848323" y="-14790"/>
                    <a:pt x="2262193" y="111988"/>
                    <a:pt x="2605678" y="348168"/>
                  </a:cubicBezTo>
                  <a:cubicBezTo>
                    <a:pt x="2986690" y="610157"/>
                    <a:pt x="3281171" y="1006736"/>
                    <a:pt x="3411215" y="1492067"/>
                  </a:cubicBezTo>
                  <a:cubicBezTo>
                    <a:pt x="3536497" y="1959627"/>
                    <a:pt x="3488465" y="2432119"/>
                    <a:pt x="3306857" y="2839295"/>
                  </a:cubicBezTo>
                  <a:lnTo>
                    <a:pt x="3261670" y="2928886"/>
                  </a:lnTo>
                  <a:lnTo>
                    <a:pt x="2774329" y="2928886"/>
                  </a:lnTo>
                  <a:lnTo>
                    <a:pt x="2854316" y="2802203"/>
                  </a:lnTo>
                  <a:cubicBezTo>
                    <a:pt x="2954670" y="2624813"/>
                    <a:pt x="3019198" y="2432241"/>
                    <a:pt x="3046067" y="2229848"/>
                  </a:cubicBezTo>
                  <a:cubicBezTo>
                    <a:pt x="3073918" y="2019997"/>
                    <a:pt x="3059887" y="1808433"/>
                    <a:pt x="3004330" y="1601092"/>
                  </a:cubicBezTo>
                  <a:cubicBezTo>
                    <a:pt x="2953824" y="1412601"/>
                    <a:pt x="2871570" y="1237702"/>
                    <a:pt x="2759775" y="1081112"/>
                  </a:cubicBezTo>
                  <a:cubicBezTo>
                    <a:pt x="2651938" y="930074"/>
                    <a:pt x="2519787" y="800304"/>
                    <a:pt x="2367007" y="695245"/>
                  </a:cubicBezTo>
                  <a:cubicBezTo>
                    <a:pt x="2186422" y="571040"/>
                    <a:pt x="1978537" y="484889"/>
                    <a:pt x="1765861" y="445951"/>
                  </a:cubicBezTo>
                  <a:cubicBezTo>
                    <a:pt x="1543705" y="405264"/>
                    <a:pt x="1319800" y="414462"/>
                    <a:pt x="1100322" y="473271"/>
                  </a:cubicBezTo>
                  <a:cubicBezTo>
                    <a:pt x="859826" y="537712"/>
                    <a:pt x="751918" y="727591"/>
                    <a:pt x="566662" y="1085790"/>
                  </a:cubicBezTo>
                  <a:cubicBezTo>
                    <a:pt x="524297" y="1167705"/>
                    <a:pt x="480498" y="1252403"/>
                    <a:pt x="431916" y="1338236"/>
                  </a:cubicBezTo>
                  <a:cubicBezTo>
                    <a:pt x="304892" y="1562816"/>
                    <a:pt x="167019" y="1692123"/>
                    <a:pt x="66359" y="1786460"/>
                  </a:cubicBezTo>
                  <a:cubicBezTo>
                    <a:pt x="41685" y="1809641"/>
                    <a:pt x="19588" y="1830368"/>
                    <a:pt x="1807" y="1848695"/>
                  </a:cubicBezTo>
                  <a:lnTo>
                    <a:pt x="0" y="1850695"/>
                  </a:lnTo>
                  <a:lnTo>
                    <a:pt x="0" y="1233485"/>
                  </a:lnTo>
                  <a:lnTo>
                    <a:pt x="18046" y="1208183"/>
                  </a:lnTo>
                  <a:cubicBezTo>
                    <a:pt x="33947" y="1184196"/>
                    <a:pt x="49756" y="1158514"/>
                    <a:pt x="65393" y="1130865"/>
                  </a:cubicBezTo>
                  <a:cubicBezTo>
                    <a:pt x="315656" y="688463"/>
                    <a:pt x="466320" y="207127"/>
                    <a:pt x="991384" y="66436"/>
                  </a:cubicBezTo>
                  <a:cubicBezTo>
                    <a:pt x="1134686" y="28039"/>
                    <a:pt x="1278606" y="6767"/>
                    <a:pt x="1421035" y="1378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 useBgFill="1">
          <p:nvSpPr>
            <p:cNvPr id="2075" name="Freeform: Shape 2074">
              <a:extLst>
                <a:ext uri="{FF2B5EF4-FFF2-40B4-BE49-F238E27FC236}">
                  <a16:creationId xmlns:a16="http://schemas.microsoft.com/office/drawing/2014/main" id="{A97410C4-9F35-480D-AF41-9881677BA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642" y="3804226"/>
              <a:ext cx="3664532" cy="3063253"/>
            </a:xfrm>
            <a:custGeom>
              <a:avLst/>
              <a:gdLst>
                <a:gd name="connsiteX0" fmla="*/ 1589544 w 3664532"/>
                <a:gd name="connsiteY0" fmla="*/ 1348 h 3063253"/>
                <a:gd name="connsiteX1" fmla="*/ 3592316 w 3664532"/>
                <a:gd name="connsiteY1" fmla="*/ 1577908 h 3063253"/>
                <a:gd name="connsiteX2" fmla="*/ 3464985 w 3664532"/>
                <a:gd name="connsiteY2" fmla="*/ 3019497 h 3063253"/>
                <a:gd name="connsiteX3" fmla="*/ 3441980 w 3664532"/>
                <a:gd name="connsiteY3" fmla="*/ 3063253 h 3063253"/>
                <a:gd name="connsiteX4" fmla="*/ 3180670 w 3664532"/>
                <a:gd name="connsiteY4" fmla="*/ 3063253 h 3063253"/>
                <a:gd name="connsiteX5" fmla="*/ 3224136 w 3664532"/>
                <a:gd name="connsiteY5" fmla="*/ 2966554 h 3063253"/>
                <a:gd name="connsiteX6" fmla="*/ 3355620 w 3664532"/>
                <a:gd name="connsiteY6" fmla="*/ 2437076 h 3063253"/>
                <a:gd name="connsiteX7" fmla="*/ 3363467 w 3664532"/>
                <a:gd name="connsiteY7" fmla="*/ 2076633 h 3063253"/>
                <a:gd name="connsiteX8" fmla="*/ 3304293 w 3664532"/>
                <a:gd name="connsiteY8" fmla="*/ 1722087 h 3063253"/>
                <a:gd name="connsiteX9" fmla="*/ 3182877 w 3664532"/>
                <a:gd name="connsiteY9" fmla="*/ 1384217 h 3063253"/>
                <a:gd name="connsiteX10" fmla="*/ 3001025 w 3664532"/>
                <a:gd name="connsiteY10" fmla="*/ 1074386 h 3063253"/>
                <a:gd name="connsiteX11" fmla="*/ 2477205 w 3664532"/>
                <a:gd name="connsiteY11" fmla="*/ 580474 h 3063253"/>
                <a:gd name="connsiteX12" fmla="*/ 1798691 w 3664532"/>
                <a:gd name="connsiteY12" fmla="*/ 315283 h 3063253"/>
                <a:gd name="connsiteX13" fmla="*/ 1753281 w 3664532"/>
                <a:gd name="connsiteY13" fmla="*/ 307175 h 3063253"/>
                <a:gd name="connsiteX14" fmla="*/ 1730532 w 3664532"/>
                <a:gd name="connsiteY14" fmla="*/ 303097 h 3063253"/>
                <a:gd name="connsiteX15" fmla="*/ 1707599 w 3664532"/>
                <a:gd name="connsiteY15" fmla="*/ 300231 h 3063253"/>
                <a:gd name="connsiteX16" fmla="*/ 1661716 w 3664532"/>
                <a:gd name="connsiteY16" fmla="*/ 294430 h 3063253"/>
                <a:gd name="connsiteX17" fmla="*/ 1615761 w 3664532"/>
                <a:gd name="connsiteY17" fmla="*/ 289448 h 3063253"/>
                <a:gd name="connsiteX18" fmla="*/ 1523276 w 3664532"/>
                <a:gd name="connsiteY18" fmla="*/ 282763 h 3063253"/>
                <a:gd name="connsiteX19" fmla="*/ 1430359 w 3664532"/>
                <a:gd name="connsiteY19" fmla="*/ 280699 h 3063253"/>
                <a:gd name="connsiteX20" fmla="*/ 1059060 w 3664532"/>
                <a:gd name="connsiteY20" fmla="*/ 318854 h 3063253"/>
                <a:gd name="connsiteX21" fmla="*/ 1012987 w 3664532"/>
                <a:gd name="connsiteY21" fmla="*/ 328075 h 3063253"/>
                <a:gd name="connsiteX22" fmla="*/ 968530 w 3664532"/>
                <a:gd name="connsiteY22" fmla="*/ 339260 h 3063253"/>
                <a:gd name="connsiteX23" fmla="*/ 924773 w 3664532"/>
                <a:gd name="connsiteY23" fmla="*/ 352511 h 3063253"/>
                <a:gd name="connsiteX24" fmla="*/ 881731 w 3664532"/>
                <a:gd name="connsiteY24" fmla="*/ 367896 h 3063253"/>
                <a:gd name="connsiteX25" fmla="*/ 839561 w 3664532"/>
                <a:gd name="connsiteY25" fmla="*/ 385444 h 3063253"/>
                <a:gd name="connsiteX26" fmla="*/ 798365 w 3664532"/>
                <a:gd name="connsiteY26" fmla="*/ 405276 h 3063253"/>
                <a:gd name="connsiteX27" fmla="*/ 758403 w 3664532"/>
                <a:gd name="connsiteY27" fmla="*/ 427539 h 3063253"/>
                <a:gd name="connsiteX28" fmla="*/ 719600 w 3664532"/>
                <a:gd name="connsiteY28" fmla="*/ 451961 h 3063253"/>
                <a:gd name="connsiteX29" fmla="*/ 577562 w 3664532"/>
                <a:gd name="connsiteY29" fmla="*/ 569522 h 3063253"/>
                <a:gd name="connsiteX30" fmla="*/ 456753 w 3664532"/>
                <a:gd name="connsiteY30" fmla="*/ 712062 h 3063253"/>
                <a:gd name="connsiteX31" fmla="*/ 353265 w 3664532"/>
                <a:gd name="connsiteY31" fmla="*/ 870162 h 3063253"/>
                <a:gd name="connsiteX32" fmla="*/ 305715 w 3664532"/>
                <a:gd name="connsiteY32" fmla="*/ 952522 h 3063253"/>
                <a:gd name="connsiteX33" fmla="*/ 260078 w 3664532"/>
                <a:gd name="connsiteY33" fmla="*/ 1036331 h 3063253"/>
                <a:gd name="connsiteX34" fmla="*/ 170320 w 3664532"/>
                <a:gd name="connsiteY34" fmla="*/ 1205796 h 3063253"/>
                <a:gd name="connsiteX35" fmla="*/ 124857 w 3664532"/>
                <a:gd name="connsiteY35" fmla="*/ 1290794 h 3063253"/>
                <a:gd name="connsiteX36" fmla="*/ 77228 w 3664532"/>
                <a:gd name="connsiteY36" fmla="*/ 1375573 h 3063253"/>
                <a:gd name="connsiteX37" fmla="*/ 23967 w 3664532"/>
                <a:gd name="connsiteY37" fmla="*/ 1458613 h 3063253"/>
                <a:gd name="connsiteX38" fmla="*/ 0 w 3664532"/>
                <a:gd name="connsiteY38" fmla="*/ 1490102 h 3063253"/>
                <a:gd name="connsiteX39" fmla="*/ 0 w 3664532"/>
                <a:gd name="connsiteY39" fmla="*/ 600302 h 3063253"/>
                <a:gd name="connsiteX40" fmla="*/ 7155 w 3664532"/>
                <a:gd name="connsiteY40" fmla="*/ 592928 h 3063253"/>
                <a:gd name="connsiteX41" fmla="*/ 940651 w 3664532"/>
                <a:gd name="connsiteY41" fmla="*/ 75740 h 3063253"/>
                <a:gd name="connsiteX42" fmla="*/ 1589544 w 3664532"/>
                <a:gd name="connsiteY42" fmla="*/ 1348 h 3063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3664532" h="3063253">
                  <a:moveTo>
                    <a:pt x="1589544" y="1348"/>
                  </a:moveTo>
                  <a:cubicBezTo>
                    <a:pt x="2513808" y="33842"/>
                    <a:pt x="3344091" y="651520"/>
                    <a:pt x="3592316" y="1577908"/>
                  </a:cubicBezTo>
                  <a:cubicBezTo>
                    <a:pt x="3725976" y="2076733"/>
                    <a:pt x="3668729" y="2582423"/>
                    <a:pt x="3464985" y="3019497"/>
                  </a:cubicBezTo>
                  <a:lnTo>
                    <a:pt x="3441980" y="3063253"/>
                  </a:lnTo>
                  <a:lnTo>
                    <a:pt x="3180670" y="3063253"/>
                  </a:lnTo>
                  <a:lnTo>
                    <a:pt x="3224136" y="2966554"/>
                  </a:lnTo>
                  <a:cubicBezTo>
                    <a:pt x="3291771" y="2795537"/>
                    <a:pt x="3335430" y="2617005"/>
                    <a:pt x="3355620" y="2437076"/>
                  </a:cubicBezTo>
                  <a:cubicBezTo>
                    <a:pt x="3368996" y="2317218"/>
                    <a:pt x="3372310" y="2196423"/>
                    <a:pt x="3363467" y="2076633"/>
                  </a:cubicBezTo>
                  <a:cubicBezTo>
                    <a:pt x="3354557" y="1956861"/>
                    <a:pt x="3334732" y="1838125"/>
                    <a:pt x="3304293" y="1722087"/>
                  </a:cubicBezTo>
                  <a:cubicBezTo>
                    <a:pt x="3274126" y="1605975"/>
                    <a:pt x="3233351" y="1492852"/>
                    <a:pt x="3182877" y="1384217"/>
                  </a:cubicBezTo>
                  <a:cubicBezTo>
                    <a:pt x="3132588" y="1275460"/>
                    <a:pt x="3071047" y="1171897"/>
                    <a:pt x="3001025" y="1074386"/>
                  </a:cubicBezTo>
                  <a:cubicBezTo>
                    <a:pt x="2860378" y="879817"/>
                    <a:pt x="2682723" y="710135"/>
                    <a:pt x="2477205" y="580474"/>
                  </a:cubicBezTo>
                  <a:cubicBezTo>
                    <a:pt x="2271686" y="450814"/>
                    <a:pt x="2040125" y="361195"/>
                    <a:pt x="1798691" y="315283"/>
                  </a:cubicBezTo>
                  <a:lnTo>
                    <a:pt x="1753281" y="307175"/>
                  </a:lnTo>
                  <a:lnTo>
                    <a:pt x="1730532" y="303097"/>
                  </a:lnTo>
                  <a:lnTo>
                    <a:pt x="1707599" y="300231"/>
                  </a:lnTo>
                  <a:lnTo>
                    <a:pt x="1661716" y="294430"/>
                  </a:lnTo>
                  <a:cubicBezTo>
                    <a:pt x="1646462" y="292559"/>
                    <a:pt x="1631149" y="290194"/>
                    <a:pt x="1615761" y="289448"/>
                  </a:cubicBezTo>
                  <a:cubicBezTo>
                    <a:pt x="1584975" y="287377"/>
                    <a:pt x="1554157" y="284371"/>
                    <a:pt x="1523276" y="282763"/>
                  </a:cubicBezTo>
                  <a:lnTo>
                    <a:pt x="1430359" y="280699"/>
                  </a:lnTo>
                  <a:cubicBezTo>
                    <a:pt x="1306331" y="281594"/>
                    <a:pt x="1181785" y="294109"/>
                    <a:pt x="1059060" y="318854"/>
                  </a:cubicBezTo>
                  <a:lnTo>
                    <a:pt x="1012987" y="328075"/>
                  </a:lnTo>
                  <a:cubicBezTo>
                    <a:pt x="998030" y="331646"/>
                    <a:pt x="983384" y="335571"/>
                    <a:pt x="968530" y="339260"/>
                  </a:cubicBezTo>
                  <a:cubicBezTo>
                    <a:pt x="953853" y="343338"/>
                    <a:pt x="939377" y="348162"/>
                    <a:pt x="924773" y="352511"/>
                  </a:cubicBezTo>
                  <a:cubicBezTo>
                    <a:pt x="910278" y="357266"/>
                    <a:pt x="896136" y="362800"/>
                    <a:pt x="881731" y="367896"/>
                  </a:cubicBezTo>
                  <a:cubicBezTo>
                    <a:pt x="867590" y="373428"/>
                    <a:pt x="853698" y="379622"/>
                    <a:pt x="839561" y="385444"/>
                  </a:cubicBezTo>
                  <a:cubicBezTo>
                    <a:pt x="825810" y="391891"/>
                    <a:pt x="812130" y="398609"/>
                    <a:pt x="798365" y="405276"/>
                  </a:cubicBezTo>
                  <a:cubicBezTo>
                    <a:pt x="785090" y="412685"/>
                    <a:pt x="771605" y="419858"/>
                    <a:pt x="758403" y="427539"/>
                  </a:cubicBezTo>
                  <a:cubicBezTo>
                    <a:pt x="745548" y="435706"/>
                    <a:pt x="732259" y="443337"/>
                    <a:pt x="719600" y="451961"/>
                  </a:cubicBezTo>
                  <a:cubicBezTo>
                    <a:pt x="668664" y="485885"/>
                    <a:pt x="621352" y="525741"/>
                    <a:pt x="577562" y="569522"/>
                  </a:cubicBezTo>
                  <a:cubicBezTo>
                    <a:pt x="534000" y="613606"/>
                    <a:pt x="493580" y="661281"/>
                    <a:pt x="456753" y="712062"/>
                  </a:cubicBezTo>
                  <a:cubicBezTo>
                    <a:pt x="419754" y="762744"/>
                    <a:pt x="385485" y="815747"/>
                    <a:pt x="353265" y="870162"/>
                  </a:cubicBezTo>
                  <a:cubicBezTo>
                    <a:pt x="337069" y="897321"/>
                    <a:pt x="321168" y="924763"/>
                    <a:pt x="305715" y="952522"/>
                  </a:cubicBezTo>
                  <a:cubicBezTo>
                    <a:pt x="290262" y="980281"/>
                    <a:pt x="275152" y="1008238"/>
                    <a:pt x="260078" y="1036331"/>
                  </a:cubicBezTo>
                  <a:cubicBezTo>
                    <a:pt x="229846" y="1092467"/>
                    <a:pt x="200339" y="1149135"/>
                    <a:pt x="170320" y="1205796"/>
                  </a:cubicBezTo>
                  <a:lnTo>
                    <a:pt x="124857" y="1290794"/>
                  </a:lnTo>
                  <a:cubicBezTo>
                    <a:pt x="109549" y="1319095"/>
                    <a:pt x="94118" y="1347211"/>
                    <a:pt x="77228" y="1375573"/>
                  </a:cubicBezTo>
                  <a:cubicBezTo>
                    <a:pt x="60776" y="1403944"/>
                    <a:pt x="42932" y="1431630"/>
                    <a:pt x="23967" y="1458613"/>
                  </a:cubicBezTo>
                  <a:lnTo>
                    <a:pt x="0" y="1490102"/>
                  </a:lnTo>
                  <a:lnTo>
                    <a:pt x="0" y="600302"/>
                  </a:lnTo>
                  <a:lnTo>
                    <a:pt x="7155" y="592928"/>
                  </a:lnTo>
                  <a:cubicBezTo>
                    <a:pt x="261918" y="354349"/>
                    <a:pt x="578478" y="172784"/>
                    <a:pt x="940651" y="75740"/>
                  </a:cubicBezTo>
                  <a:cubicBezTo>
                    <a:pt x="1157955" y="17514"/>
                    <a:pt x="1376252" y="-6151"/>
                    <a:pt x="1589544" y="134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4B0131-482D-55E0-C27F-4A89547CC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4684" y="2437029"/>
            <a:ext cx="4333468" cy="4070775"/>
          </a:xfrm>
        </p:spPr>
        <p:txBody>
          <a:bodyPr anchor="ctr">
            <a:noAutofit/>
          </a:bodyPr>
          <a:lstStyle/>
          <a:p>
            <a:r>
              <a:rPr lang="en-GB" sz="1400" dirty="0">
                <a:solidFill>
                  <a:schemeClr val="tx2"/>
                </a:solidFill>
              </a:rPr>
              <a:t>Does the victim want to move? – It’s his / her / their home after all!</a:t>
            </a:r>
          </a:p>
          <a:p>
            <a:r>
              <a:rPr lang="en-GB" sz="1400" dirty="0">
                <a:solidFill>
                  <a:schemeClr val="tx2"/>
                </a:solidFill>
              </a:rPr>
              <a:t>Do we truly understand the needs of the victim?</a:t>
            </a:r>
          </a:p>
          <a:p>
            <a:r>
              <a:rPr lang="en-GB" sz="1400" dirty="0">
                <a:solidFill>
                  <a:schemeClr val="tx2"/>
                </a:solidFill>
              </a:rPr>
              <a:t>Is this a properly managed move?</a:t>
            </a:r>
          </a:p>
          <a:p>
            <a:r>
              <a:rPr lang="en-GB" sz="1400" dirty="0">
                <a:solidFill>
                  <a:schemeClr val="tx2"/>
                </a:solidFill>
              </a:rPr>
              <a:t>Are all the agencies involved that need to be and have we (as a partnership) delved deeper to identify any other forms of support?</a:t>
            </a:r>
          </a:p>
          <a:p>
            <a:r>
              <a:rPr lang="en-GB" sz="1400" dirty="0">
                <a:solidFill>
                  <a:schemeClr val="tx2"/>
                </a:solidFill>
              </a:rPr>
              <a:t>Are there still potential gaps in the case management process?</a:t>
            </a:r>
          </a:p>
          <a:p>
            <a:r>
              <a:rPr lang="en-GB" sz="1400" dirty="0">
                <a:solidFill>
                  <a:schemeClr val="tx2"/>
                </a:solidFill>
              </a:rPr>
              <a:t>Where is the property located and why was it chosen?</a:t>
            </a:r>
          </a:p>
          <a:p>
            <a:r>
              <a:rPr lang="en-GB" sz="1400" dirty="0">
                <a:solidFill>
                  <a:schemeClr val="tx2"/>
                </a:solidFill>
              </a:rPr>
              <a:t>How is this giving the victim the best possible chance to move forward?</a:t>
            </a:r>
          </a:p>
          <a:p>
            <a:r>
              <a:rPr lang="en-GB" sz="1400" dirty="0">
                <a:solidFill>
                  <a:schemeClr val="tx2"/>
                </a:solidFill>
              </a:rPr>
              <a:t>Are all internal departments pulling in the same direction?</a:t>
            </a:r>
          </a:p>
          <a:p>
            <a:r>
              <a:rPr lang="en-GB" sz="1400" dirty="0">
                <a:solidFill>
                  <a:schemeClr val="tx2"/>
                </a:solidFill>
              </a:rPr>
              <a:t>Are we making use of “lived experience?”</a:t>
            </a:r>
          </a:p>
        </p:txBody>
      </p:sp>
    </p:spTree>
    <p:extLst>
      <p:ext uri="{BB962C8B-B14F-4D97-AF65-F5344CB8AC3E}">
        <p14:creationId xmlns:p14="http://schemas.microsoft.com/office/powerpoint/2010/main" val="1569165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29" name="Rectangle 5128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17C3BD-3D3C-7195-E27F-080911F6D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2583" y="501651"/>
            <a:ext cx="4434720" cy="1716255"/>
          </a:xfrm>
        </p:spPr>
        <p:txBody>
          <a:bodyPr anchor="b">
            <a:normAutofit/>
          </a:bodyPr>
          <a:lstStyle/>
          <a:p>
            <a:r>
              <a:rPr lang="en-GB" sz="5600" b="1"/>
              <a:t>A Consistent Approach</a:t>
            </a:r>
          </a:p>
        </p:txBody>
      </p:sp>
      <p:sp>
        <p:nvSpPr>
          <p:cNvPr id="5131" name="Rectangle 5130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4" name="Picture 4" descr="domestic abuse victims ...">
            <a:extLst>
              <a:ext uri="{FF2B5EF4-FFF2-40B4-BE49-F238E27FC236}">
                <a16:creationId xmlns:a16="http://schemas.microsoft.com/office/drawing/2014/main" id="{FAD29B88-D859-5A1B-F452-54B5F40C02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0" r="766"/>
          <a:stretch/>
        </p:blipFill>
        <p:spPr bwMode="auto">
          <a:xfrm>
            <a:off x="279143" y="299508"/>
            <a:ext cx="5221625" cy="3010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consistency in relationships ...">
            <a:extLst>
              <a:ext uri="{FF2B5EF4-FFF2-40B4-BE49-F238E27FC236}">
                <a16:creationId xmlns:a16="http://schemas.microsoft.com/office/drawing/2014/main" id="{C5EE78B5-7369-54BC-64C9-400C929113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66"/>
          <a:stretch/>
        </p:blipFill>
        <p:spPr bwMode="auto">
          <a:xfrm>
            <a:off x="279143" y="3548095"/>
            <a:ext cx="5221625" cy="3010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116989-2085-3215-497D-7142441257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2583" y="2645922"/>
            <a:ext cx="4434721" cy="4085618"/>
          </a:xfrm>
        </p:spPr>
        <p:txBody>
          <a:bodyPr anchor="t">
            <a:noAutofit/>
          </a:bodyPr>
          <a:lstStyle/>
          <a:p>
            <a:r>
              <a:rPr lang="en-GB" sz="1600" dirty="0">
                <a:solidFill>
                  <a:schemeClr val="tx1">
                    <a:alpha val="80000"/>
                  </a:schemeClr>
                </a:solidFill>
              </a:rPr>
              <a:t>Neighbouring areas can be worlds apart</a:t>
            </a:r>
          </a:p>
          <a:p>
            <a:r>
              <a:rPr lang="en-GB" sz="1600" dirty="0">
                <a:solidFill>
                  <a:schemeClr val="tx1">
                    <a:alpha val="80000"/>
                  </a:schemeClr>
                </a:solidFill>
              </a:rPr>
              <a:t>Not having to rely on personalities or individual contacts</a:t>
            </a:r>
          </a:p>
          <a:p>
            <a:r>
              <a:rPr lang="en-GB" sz="1600" dirty="0">
                <a:solidFill>
                  <a:schemeClr val="tx1">
                    <a:alpha val="80000"/>
                  </a:schemeClr>
                </a:solidFill>
              </a:rPr>
              <a:t>Vulnerability Vs Safeguarding thresholds</a:t>
            </a:r>
          </a:p>
          <a:p>
            <a:r>
              <a:rPr lang="en-GB" sz="1600" dirty="0">
                <a:solidFill>
                  <a:schemeClr val="tx1">
                    <a:alpha val="80000"/>
                  </a:schemeClr>
                </a:solidFill>
              </a:rPr>
              <a:t>The ability to escalate (and de-escalate) cases</a:t>
            </a:r>
          </a:p>
          <a:p>
            <a:r>
              <a:rPr lang="en-GB" sz="1600" dirty="0">
                <a:solidFill>
                  <a:schemeClr val="tx1">
                    <a:alpha val="80000"/>
                  </a:schemeClr>
                </a:solidFill>
              </a:rPr>
              <a:t>If a threshold is not met….What are the alternatives?</a:t>
            </a:r>
          </a:p>
          <a:p>
            <a:r>
              <a:rPr lang="en-GB" sz="1600" dirty="0">
                <a:solidFill>
                  <a:schemeClr val="tx1">
                    <a:alpha val="80000"/>
                  </a:schemeClr>
                </a:solidFill>
              </a:rPr>
              <a:t>Sharing best practice</a:t>
            </a:r>
          </a:p>
          <a:p>
            <a:r>
              <a:rPr lang="en-GB" sz="1600" dirty="0">
                <a:solidFill>
                  <a:schemeClr val="tx1">
                    <a:alpha val="80000"/>
                  </a:schemeClr>
                </a:solidFill>
              </a:rPr>
              <a:t>Linking in with the Regional Organised Crime Units</a:t>
            </a:r>
          </a:p>
          <a:p>
            <a:r>
              <a:rPr lang="en-GB" sz="1600" dirty="0">
                <a:solidFill>
                  <a:schemeClr val="tx1">
                    <a:alpha val="80000"/>
                  </a:schemeClr>
                </a:solidFill>
              </a:rPr>
              <a:t>Appropriate and safe disclosure of information to support victims and strengthen evidence gathering.</a:t>
            </a:r>
          </a:p>
        </p:txBody>
      </p:sp>
      <p:cxnSp>
        <p:nvCxnSpPr>
          <p:cNvPr id="5133" name="Straight Connector 5132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3893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31043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05" name="Rectangle 4104">
            <a:extLst>
              <a:ext uri="{FF2B5EF4-FFF2-40B4-BE49-F238E27FC236}">
                <a16:creationId xmlns:a16="http://schemas.microsoft.com/office/drawing/2014/main" id="{5EF17487-C386-4F99-B5EB-4FD3DF4236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7" name="Freeform: Shape 4106">
            <a:extLst>
              <a:ext uri="{FF2B5EF4-FFF2-40B4-BE49-F238E27FC236}">
                <a16:creationId xmlns:a16="http://schemas.microsoft.com/office/drawing/2014/main" id="{A0DE92DF-4769-4DE9-93FD-EE3127185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4E3A71-81EA-6783-9492-D590815A7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6824" y="643467"/>
            <a:ext cx="4772975" cy="1800526"/>
          </a:xfrm>
        </p:spPr>
        <p:txBody>
          <a:bodyPr>
            <a:normAutofit/>
          </a:bodyPr>
          <a:lstStyle/>
          <a:p>
            <a:r>
              <a:rPr lang="en-GB" b="1" dirty="0"/>
              <a:t>The Effective Use of Closure Orders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DF9E99-4304-197B-ACDF-3F74DD6935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6824" y="2623381"/>
            <a:ext cx="4772974" cy="3553581"/>
          </a:xfrm>
        </p:spPr>
        <p:txBody>
          <a:bodyPr>
            <a:normAutofit fontScale="92500" lnSpcReduction="10000"/>
          </a:bodyPr>
          <a:lstStyle/>
          <a:p>
            <a:r>
              <a:rPr lang="en-GB" sz="2000" dirty="0"/>
              <a:t>Who leads and is this clear?</a:t>
            </a:r>
          </a:p>
          <a:p>
            <a:r>
              <a:rPr lang="en-GB" sz="2000" dirty="0"/>
              <a:t>Time critical – Window of opportunity</a:t>
            </a:r>
          </a:p>
          <a:p>
            <a:r>
              <a:rPr lang="en-GB" sz="2000" dirty="0"/>
              <a:t>Sharing costs and resources</a:t>
            </a:r>
          </a:p>
          <a:p>
            <a:r>
              <a:rPr lang="en-GB" sz="2000" dirty="0"/>
              <a:t>Giving consideration to partial closure orders</a:t>
            </a:r>
          </a:p>
          <a:p>
            <a:r>
              <a:rPr lang="en-GB" sz="2000" dirty="0"/>
              <a:t>Will Registered Housing Providers be given delegated authority to use them?</a:t>
            </a:r>
          </a:p>
          <a:p>
            <a:r>
              <a:rPr lang="en-GB" sz="2000" dirty="0"/>
              <a:t>Monitoring breaches</a:t>
            </a:r>
          </a:p>
          <a:p>
            <a:r>
              <a:rPr lang="en-GB" sz="2000" dirty="0"/>
              <a:t>Only need to demonstrate that problems are coming from the property – Useful if you cannot identify the perpetrators.</a:t>
            </a:r>
          </a:p>
        </p:txBody>
      </p:sp>
      <p:pic>
        <p:nvPicPr>
          <p:cNvPr id="4098" name="Picture 2" descr="Court orders closure of two Hartlepool ...">
            <a:extLst>
              <a:ext uri="{FF2B5EF4-FFF2-40B4-BE49-F238E27FC236}">
                <a16:creationId xmlns:a16="http://schemas.microsoft.com/office/drawing/2014/main" id="{0BA09584-E9E2-B6B7-EBD2-BC65353E42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17148" y="643468"/>
            <a:ext cx="3614448" cy="2545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Peterborough house “closed” by ...">
            <a:extLst>
              <a:ext uri="{FF2B5EF4-FFF2-40B4-BE49-F238E27FC236}">
                <a16:creationId xmlns:a16="http://schemas.microsoft.com/office/drawing/2014/main" id="{96F7CE8D-190C-978C-4A23-7E100303F3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656054" y="3657600"/>
            <a:ext cx="1936636" cy="2585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25732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1064D-155C-43C0-72E5-C1B1618BC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5074024"/>
            <a:ext cx="10109199" cy="59803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Here’s a Case Study</a:t>
            </a:r>
          </a:p>
        </p:txBody>
      </p:sp>
      <p:pic>
        <p:nvPicPr>
          <p:cNvPr id="1028" name="Picture 4" descr="Wolverhampton Homes | Cuckooing – How ...">
            <a:extLst>
              <a:ext uri="{FF2B5EF4-FFF2-40B4-BE49-F238E27FC236}">
                <a16:creationId xmlns:a16="http://schemas.microsoft.com/office/drawing/2014/main" id="{082F1991-28A0-30DC-8468-5D001673FA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535" b="2"/>
          <a:stretch/>
        </p:blipFill>
        <p:spPr bwMode="auto">
          <a:xfrm>
            <a:off x="20" y="-40"/>
            <a:ext cx="6095980" cy="4172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ow to Write Case Studies ...">
            <a:extLst>
              <a:ext uri="{FF2B5EF4-FFF2-40B4-BE49-F238E27FC236}">
                <a16:creationId xmlns:a16="http://schemas.microsoft.com/office/drawing/2014/main" id="{378A5F8B-B048-D063-0534-93330FF76A4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5" r="-2" b="-2"/>
          <a:stretch/>
        </p:blipFill>
        <p:spPr bwMode="auto">
          <a:xfrm>
            <a:off x="6096000" y="-43"/>
            <a:ext cx="6096000" cy="4172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33" name="Straight Connector 1032">
            <a:extLst>
              <a:ext uri="{FF2B5EF4-FFF2-40B4-BE49-F238E27FC236}">
                <a16:creationId xmlns:a16="http://schemas.microsoft.com/office/drawing/2014/main" id="{7667AA61-5C27-F30F-D229-06CBE5709F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5141" y="4811517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19331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712</TotalTime>
  <Words>592</Words>
  <Application>Microsoft Office PowerPoint</Application>
  <PresentationFormat>Widescreen</PresentationFormat>
  <Paragraphs>69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Aptos</vt:lpstr>
      <vt:lpstr>Aptos Display</vt:lpstr>
      <vt:lpstr>Arial</vt:lpstr>
      <vt:lpstr>Calibri</vt:lpstr>
      <vt:lpstr>Calibri Light</vt:lpstr>
      <vt:lpstr>Office Theme</vt:lpstr>
      <vt:lpstr>1_Office Theme</vt:lpstr>
      <vt:lpstr>The Role of a Housing Provider and the importance of effective partnership working when investigation Cuckooing</vt:lpstr>
      <vt:lpstr>The value of a Registered Housing Provider when Cuckooing is identified or suspected</vt:lpstr>
      <vt:lpstr>But….</vt:lpstr>
      <vt:lpstr>Reporting Cuckooing</vt:lpstr>
      <vt:lpstr>….We hear this phrase a lot</vt:lpstr>
      <vt:lpstr>If rehousing is deemed the best option….What’s the plan?</vt:lpstr>
      <vt:lpstr>A Consistent Approach</vt:lpstr>
      <vt:lpstr>The Effective Use of Closure Orders</vt:lpstr>
      <vt:lpstr>Here’s a Case Study</vt:lpstr>
      <vt:lpstr>Incentives for exploited young people who are part of a county line</vt:lpstr>
      <vt:lpstr>Thank you for listening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Darren  Burton</dc:creator>
  <cp:lastModifiedBy>Darren Burton</cp:lastModifiedBy>
  <cp:revision>2</cp:revision>
  <dcterms:created xsi:type="dcterms:W3CDTF">2024-07-20T07:26:41Z</dcterms:created>
  <dcterms:modified xsi:type="dcterms:W3CDTF">2024-07-23T10:04:43Z</dcterms:modified>
</cp:coreProperties>
</file>