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 id="2147483691" r:id="rId3"/>
  </p:sldMasterIdLst>
  <p:notesMasterIdLst>
    <p:notesMasterId r:id="rId12"/>
  </p:notesMasterIdLst>
  <p:sldIdLst>
    <p:sldId id="894" r:id="rId4"/>
    <p:sldId id="891" r:id="rId5"/>
    <p:sldId id="881" r:id="rId6"/>
    <p:sldId id="272" r:id="rId7"/>
    <p:sldId id="896" r:id="rId8"/>
    <p:sldId id="892" r:id="rId9"/>
    <p:sldId id="895" r:id="rId10"/>
    <p:sldId id="8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6627" autoAdjust="0"/>
  </p:normalViewPr>
  <p:slideViewPr>
    <p:cSldViewPr snapToGrid="0">
      <p:cViewPr varScale="1">
        <p:scale>
          <a:sx n="76" d="100"/>
          <a:sy n="76" d="100"/>
        </p:scale>
        <p:origin x="180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92F0E-A028-40C7-96B0-CFAD96FC83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1A9C2E7-9864-4F58-A771-12BE7DCBF020}">
      <dgm:prSet/>
      <dgm:spPr/>
      <dgm:t>
        <a:bodyPr/>
        <a:lstStyle/>
        <a:p>
          <a:pPr>
            <a:lnSpc>
              <a:spcPct val="100000"/>
            </a:lnSpc>
          </a:pPr>
          <a:r>
            <a:rPr lang="en-GB" b="1" i="0" baseline="0"/>
            <a:t>Raising awareness through training</a:t>
          </a:r>
          <a:endParaRPr lang="en-US"/>
        </a:p>
      </dgm:t>
    </dgm:pt>
    <dgm:pt modelId="{E9DA0877-602D-4DC8-AF51-DC297ADECDFA}" type="parTrans" cxnId="{4AD1F569-285B-4E33-A745-DECD6063BDBE}">
      <dgm:prSet/>
      <dgm:spPr/>
      <dgm:t>
        <a:bodyPr/>
        <a:lstStyle/>
        <a:p>
          <a:endParaRPr lang="en-US"/>
        </a:p>
      </dgm:t>
    </dgm:pt>
    <dgm:pt modelId="{F04F70F6-30FD-4682-8042-85A01A05C630}" type="sibTrans" cxnId="{4AD1F569-285B-4E33-A745-DECD6063BDBE}">
      <dgm:prSet/>
      <dgm:spPr/>
      <dgm:t>
        <a:bodyPr/>
        <a:lstStyle/>
        <a:p>
          <a:endParaRPr lang="en-US"/>
        </a:p>
      </dgm:t>
    </dgm:pt>
    <dgm:pt modelId="{C43727EC-2AC2-40C8-8F0C-37302A6B1018}">
      <dgm:prSet/>
      <dgm:spPr/>
      <dgm:t>
        <a:bodyPr/>
        <a:lstStyle/>
        <a:p>
          <a:pPr>
            <a:lnSpc>
              <a:spcPct val="100000"/>
            </a:lnSpc>
          </a:pPr>
          <a:r>
            <a:rPr lang="en-GB" b="1" i="0" baseline="0"/>
            <a:t>Working closely with partner agencies</a:t>
          </a:r>
          <a:endParaRPr lang="en-US"/>
        </a:p>
      </dgm:t>
    </dgm:pt>
    <dgm:pt modelId="{3FA03947-127D-4787-8985-BE4773532583}" type="parTrans" cxnId="{7D04C135-7C4B-4F03-8DC1-BE0F9D794CB6}">
      <dgm:prSet/>
      <dgm:spPr/>
      <dgm:t>
        <a:bodyPr/>
        <a:lstStyle/>
        <a:p>
          <a:endParaRPr lang="en-US"/>
        </a:p>
      </dgm:t>
    </dgm:pt>
    <dgm:pt modelId="{22826B8A-ACDB-4CCC-8B81-26CE9E839407}" type="sibTrans" cxnId="{7D04C135-7C4B-4F03-8DC1-BE0F9D794CB6}">
      <dgm:prSet/>
      <dgm:spPr/>
      <dgm:t>
        <a:bodyPr/>
        <a:lstStyle/>
        <a:p>
          <a:endParaRPr lang="en-US"/>
        </a:p>
      </dgm:t>
    </dgm:pt>
    <dgm:pt modelId="{768ED644-CBD5-4DF8-A9C2-422D98FCB1A2}">
      <dgm:prSet/>
      <dgm:spPr/>
      <dgm:t>
        <a:bodyPr/>
        <a:lstStyle/>
        <a:p>
          <a:pPr>
            <a:lnSpc>
              <a:spcPct val="100000"/>
            </a:lnSpc>
          </a:pPr>
          <a:r>
            <a:rPr lang="en-GB" b="1" i="0" baseline="0"/>
            <a:t>Home Office funded task forces to target county lines and prosecute offenders</a:t>
          </a:r>
          <a:endParaRPr lang="en-US"/>
        </a:p>
      </dgm:t>
    </dgm:pt>
    <dgm:pt modelId="{2FA2E01F-0396-4842-8557-D072B05C2F46}" type="parTrans" cxnId="{BB26BB13-C063-4FA1-81C8-88064A52906D}">
      <dgm:prSet/>
      <dgm:spPr/>
      <dgm:t>
        <a:bodyPr/>
        <a:lstStyle/>
        <a:p>
          <a:endParaRPr lang="en-US"/>
        </a:p>
      </dgm:t>
    </dgm:pt>
    <dgm:pt modelId="{810DBBAD-ADDF-4CAF-A5D4-7AB23C318DCF}" type="sibTrans" cxnId="{BB26BB13-C063-4FA1-81C8-88064A52906D}">
      <dgm:prSet/>
      <dgm:spPr/>
      <dgm:t>
        <a:bodyPr/>
        <a:lstStyle/>
        <a:p>
          <a:endParaRPr lang="en-US"/>
        </a:p>
      </dgm:t>
    </dgm:pt>
    <dgm:pt modelId="{61743B4E-2304-4F84-9CED-33FA08FDD82D}">
      <dgm:prSet/>
      <dgm:spPr/>
      <dgm:t>
        <a:bodyPr/>
        <a:lstStyle/>
        <a:p>
          <a:pPr>
            <a:lnSpc>
              <a:spcPct val="100000"/>
            </a:lnSpc>
          </a:pPr>
          <a:r>
            <a:rPr lang="en-GB" b="1" i="0" baseline="0" dirty="0"/>
            <a:t>Recognising exploitation and using appropriate legislation to tackle it</a:t>
          </a:r>
          <a:endParaRPr lang="en-US" dirty="0"/>
        </a:p>
      </dgm:t>
    </dgm:pt>
    <dgm:pt modelId="{BDD648F5-CD1E-4DFB-B692-005208AD7959}" type="parTrans" cxnId="{5C780A73-B095-4719-A2CC-00362590739B}">
      <dgm:prSet/>
      <dgm:spPr/>
      <dgm:t>
        <a:bodyPr/>
        <a:lstStyle/>
        <a:p>
          <a:endParaRPr lang="en-US"/>
        </a:p>
      </dgm:t>
    </dgm:pt>
    <dgm:pt modelId="{BC33A700-1451-4EA2-93BF-7D6407CB25EC}" type="sibTrans" cxnId="{5C780A73-B095-4719-A2CC-00362590739B}">
      <dgm:prSet/>
      <dgm:spPr/>
      <dgm:t>
        <a:bodyPr/>
        <a:lstStyle/>
        <a:p>
          <a:endParaRPr lang="en-US"/>
        </a:p>
      </dgm:t>
    </dgm:pt>
    <dgm:pt modelId="{A77BD4AA-58DB-41FC-B0E6-1CF3F8E0FC5B}">
      <dgm:prSet/>
      <dgm:spPr/>
      <dgm:t>
        <a:bodyPr/>
        <a:lstStyle/>
        <a:p>
          <a:pPr>
            <a:lnSpc>
              <a:spcPct val="100000"/>
            </a:lnSpc>
          </a:pPr>
          <a:r>
            <a:rPr lang="en-GB" b="1" i="0" baseline="0" dirty="0"/>
            <a:t>Anti – Cuckooing initiatives </a:t>
          </a:r>
          <a:endParaRPr lang="en-US" dirty="0"/>
        </a:p>
      </dgm:t>
    </dgm:pt>
    <dgm:pt modelId="{57EF816D-739B-45DA-911E-2D5E2249CEE2}" type="parTrans" cxnId="{F82686D9-E4F6-42A1-BA65-9470194C9B3A}">
      <dgm:prSet/>
      <dgm:spPr/>
      <dgm:t>
        <a:bodyPr/>
        <a:lstStyle/>
        <a:p>
          <a:endParaRPr lang="en-US"/>
        </a:p>
      </dgm:t>
    </dgm:pt>
    <dgm:pt modelId="{2566473B-F06E-413F-9111-33EF25A77916}" type="sibTrans" cxnId="{F82686D9-E4F6-42A1-BA65-9470194C9B3A}">
      <dgm:prSet/>
      <dgm:spPr/>
      <dgm:t>
        <a:bodyPr/>
        <a:lstStyle/>
        <a:p>
          <a:endParaRPr lang="en-US"/>
        </a:p>
      </dgm:t>
    </dgm:pt>
    <dgm:pt modelId="{CB53DB6B-58B6-4524-B27D-50959CDBB964}" type="pres">
      <dgm:prSet presAssocID="{D8592F0E-A028-40C7-96B0-CFAD96FC8317}" presName="root" presStyleCnt="0">
        <dgm:presLayoutVars>
          <dgm:dir/>
          <dgm:resizeHandles val="exact"/>
        </dgm:presLayoutVars>
      </dgm:prSet>
      <dgm:spPr/>
    </dgm:pt>
    <dgm:pt modelId="{C7806F75-86B7-44D2-A0DD-EAD6E9BEA168}" type="pres">
      <dgm:prSet presAssocID="{91A9C2E7-9864-4F58-A771-12BE7DCBF020}" presName="compNode" presStyleCnt="0"/>
      <dgm:spPr/>
    </dgm:pt>
    <dgm:pt modelId="{D5A14DA2-7E0D-4620-B764-EE477947129C}" type="pres">
      <dgm:prSet presAssocID="{91A9C2E7-9864-4F58-A771-12BE7DCBF02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65AE1CE1-1028-412B-9DFF-04A2FEB54C02}" type="pres">
      <dgm:prSet presAssocID="{91A9C2E7-9864-4F58-A771-12BE7DCBF020}" presName="spaceRect" presStyleCnt="0"/>
      <dgm:spPr/>
    </dgm:pt>
    <dgm:pt modelId="{DB0C18B9-39D0-4152-A393-20C8EFBD9F89}" type="pres">
      <dgm:prSet presAssocID="{91A9C2E7-9864-4F58-A771-12BE7DCBF020}" presName="textRect" presStyleLbl="revTx" presStyleIdx="0" presStyleCnt="5">
        <dgm:presLayoutVars>
          <dgm:chMax val="1"/>
          <dgm:chPref val="1"/>
        </dgm:presLayoutVars>
      </dgm:prSet>
      <dgm:spPr/>
    </dgm:pt>
    <dgm:pt modelId="{FD1BCD85-A317-4158-BB57-BC3DEDCDB920}" type="pres">
      <dgm:prSet presAssocID="{F04F70F6-30FD-4682-8042-85A01A05C630}" presName="sibTrans" presStyleCnt="0"/>
      <dgm:spPr/>
    </dgm:pt>
    <dgm:pt modelId="{B5526998-DB11-4140-B327-383F67A24EFF}" type="pres">
      <dgm:prSet presAssocID="{C43727EC-2AC2-40C8-8F0C-37302A6B1018}" presName="compNode" presStyleCnt="0"/>
      <dgm:spPr/>
    </dgm:pt>
    <dgm:pt modelId="{B3E6C81C-63CE-4AC8-B23A-4A1B9966F25F}" type="pres">
      <dgm:prSet presAssocID="{C43727EC-2AC2-40C8-8F0C-37302A6B101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3E05991-042A-418B-95CF-603DC404A2E7}" type="pres">
      <dgm:prSet presAssocID="{C43727EC-2AC2-40C8-8F0C-37302A6B1018}" presName="spaceRect" presStyleCnt="0"/>
      <dgm:spPr/>
    </dgm:pt>
    <dgm:pt modelId="{49363F8F-528E-4092-9A0B-81AF5865CC54}" type="pres">
      <dgm:prSet presAssocID="{C43727EC-2AC2-40C8-8F0C-37302A6B1018}" presName="textRect" presStyleLbl="revTx" presStyleIdx="1" presStyleCnt="5">
        <dgm:presLayoutVars>
          <dgm:chMax val="1"/>
          <dgm:chPref val="1"/>
        </dgm:presLayoutVars>
      </dgm:prSet>
      <dgm:spPr/>
    </dgm:pt>
    <dgm:pt modelId="{A05221C2-4016-4612-9D5F-2CE3C10328BD}" type="pres">
      <dgm:prSet presAssocID="{22826B8A-ACDB-4CCC-8B81-26CE9E839407}" presName="sibTrans" presStyleCnt="0"/>
      <dgm:spPr/>
    </dgm:pt>
    <dgm:pt modelId="{B4350F8E-E6CD-492E-92C8-95085D26228C}" type="pres">
      <dgm:prSet presAssocID="{768ED644-CBD5-4DF8-A9C2-422D98FCB1A2}" presName="compNode" presStyleCnt="0"/>
      <dgm:spPr/>
    </dgm:pt>
    <dgm:pt modelId="{12A63ACD-34BB-47FD-BA80-A693D2B29087}" type="pres">
      <dgm:prSet presAssocID="{768ED644-CBD5-4DF8-A9C2-422D98FCB1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78E2F012-8DDB-4219-8F24-3CDDAC717DC5}" type="pres">
      <dgm:prSet presAssocID="{768ED644-CBD5-4DF8-A9C2-422D98FCB1A2}" presName="spaceRect" presStyleCnt="0"/>
      <dgm:spPr/>
    </dgm:pt>
    <dgm:pt modelId="{16ABCB87-3C18-40B5-8BCC-303C133AED5F}" type="pres">
      <dgm:prSet presAssocID="{768ED644-CBD5-4DF8-A9C2-422D98FCB1A2}" presName="textRect" presStyleLbl="revTx" presStyleIdx="2" presStyleCnt="5">
        <dgm:presLayoutVars>
          <dgm:chMax val="1"/>
          <dgm:chPref val="1"/>
        </dgm:presLayoutVars>
      </dgm:prSet>
      <dgm:spPr/>
    </dgm:pt>
    <dgm:pt modelId="{2BE92F42-F2B2-40E0-94B6-B2FBC52A258C}" type="pres">
      <dgm:prSet presAssocID="{810DBBAD-ADDF-4CAF-A5D4-7AB23C318DCF}" presName="sibTrans" presStyleCnt="0"/>
      <dgm:spPr/>
    </dgm:pt>
    <dgm:pt modelId="{7A12CAA0-A44A-4404-88D0-D7C06ADEADDB}" type="pres">
      <dgm:prSet presAssocID="{61743B4E-2304-4F84-9CED-33FA08FDD82D}" presName="compNode" presStyleCnt="0"/>
      <dgm:spPr/>
    </dgm:pt>
    <dgm:pt modelId="{6C2D8A67-7B95-45F0-86F5-6D7E36C923DB}" type="pres">
      <dgm:prSet presAssocID="{61743B4E-2304-4F84-9CED-33FA08FDD82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F9C7F2C6-DDCF-4637-999C-5D4C8B7AAC64}" type="pres">
      <dgm:prSet presAssocID="{61743B4E-2304-4F84-9CED-33FA08FDD82D}" presName="spaceRect" presStyleCnt="0"/>
      <dgm:spPr/>
    </dgm:pt>
    <dgm:pt modelId="{F8C2943E-7F88-45D2-B83A-20B7FEE73734}" type="pres">
      <dgm:prSet presAssocID="{61743B4E-2304-4F84-9CED-33FA08FDD82D}" presName="textRect" presStyleLbl="revTx" presStyleIdx="3" presStyleCnt="5">
        <dgm:presLayoutVars>
          <dgm:chMax val="1"/>
          <dgm:chPref val="1"/>
        </dgm:presLayoutVars>
      </dgm:prSet>
      <dgm:spPr/>
    </dgm:pt>
    <dgm:pt modelId="{6EAFF62F-8539-4C2E-B3C2-4E8EEEC14948}" type="pres">
      <dgm:prSet presAssocID="{BC33A700-1451-4EA2-93BF-7D6407CB25EC}" presName="sibTrans" presStyleCnt="0"/>
      <dgm:spPr/>
    </dgm:pt>
    <dgm:pt modelId="{0DDE4BE9-56BC-4BCC-9717-C67E5AB5A6B6}" type="pres">
      <dgm:prSet presAssocID="{A77BD4AA-58DB-41FC-B0E6-1CF3F8E0FC5B}" presName="compNode" presStyleCnt="0"/>
      <dgm:spPr/>
    </dgm:pt>
    <dgm:pt modelId="{66381503-6D89-4B39-95B9-48CF15E404BA}" type="pres">
      <dgm:prSet presAssocID="{A77BD4AA-58DB-41FC-B0E6-1CF3F8E0FC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BCE6C25F-1EC7-41BB-AB5D-2E4B8D7B84CC}" type="pres">
      <dgm:prSet presAssocID="{A77BD4AA-58DB-41FC-B0E6-1CF3F8E0FC5B}" presName="spaceRect" presStyleCnt="0"/>
      <dgm:spPr/>
    </dgm:pt>
    <dgm:pt modelId="{6094B02E-906D-4D5B-9505-54AF9F5AFA6E}" type="pres">
      <dgm:prSet presAssocID="{A77BD4AA-58DB-41FC-B0E6-1CF3F8E0FC5B}" presName="textRect" presStyleLbl="revTx" presStyleIdx="4" presStyleCnt="5">
        <dgm:presLayoutVars>
          <dgm:chMax val="1"/>
          <dgm:chPref val="1"/>
        </dgm:presLayoutVars>
      </dgm:prSet>
      <dgm:spPr/>
    </dgm:pt>
  </dgm:ptLst>
  <dgm:cxnLst>
    <dgm:cxn modelId="{BB26BB13-C063-4FA1-81C8-88064A52906D}" srcId="{D8592F0E-A028-40C7-96B0-CFAD96FC8317}" destId="{768ED644-CBD5-4DF8-A9C2-422D98FCB1A2}" srcOrd="2" destOrd="0" parTransId="{2FA2E01F-0396-4842-8557-D072B05C2F46}" sibTransId="{810DBBAD-ADDF-4CAF-A5D4-7AB23C318DCF}"/>
    <dgm:cxn modelId="{9D3D2F14-E5EC-422D-B0EE-71D567E8F4E6}" type="presOf" srcId="{A77BD4AA-58DB-41FC-B0E6-1CF3F8E0FC5B}" destId="{6094B02E-906D-4D5B-9505-54AF9F5AFA6E}" srcOrd="0" destOrd="0" presId="urn:microsoft.com/office/officeart/2018/2/layout/IconLabelList"/>
    <dgm:cxn modelId="{6BD1351E-8BA6-4F73-BC53-A563D9634B9A}" type="presOf" srcId="{91A9C2E7-9864-4F58-A771-12BE7DCBF020}" destId="{DB0C18B9-39D0-4152-A393-20C8EFBD9F89}" srcOrd="0" destOrd="0" presId="urn:microsoft.com/office/officeart/2018/2/layout/IconLabelList"/>
    <dgm:cxn modelId="{61DB202F-5EFF-4A5F-931B-BF0F8B254C2E}" type="presOf" srcId="{C43727EC-2AC2-40C8-8F0C-37302A6B1018}" destId="{49363F8F-528E-4092-9A0B-81AF5865CC54}" srcOrd="0" destOrd="0" presId="urn:microsoft.com/office/officeart/2018/2/layout/IconLabelList"/>
    <dgm:cxn modelId="{7D04C135-7C4B-4F03-8DC1-BE0F9D794CB6}" srcId="{D8592F0E-A028-40C7-96B0-CFAD96FC8317}" destId="{C43727EC-2AC2-40C8-8F0C-37302A6B1018}" srcOrd="1" destOrd="0" parTransId="{3FA03947-127D-4787-8985-BE4773532583}" sibTransId="{22826B8A-ACDB-4CCC-8B81-26CE9E839407}"/>
    <dgm:cxn modelId="{4AD1F569-285B-4E33-A745-DECD6063BDBE}" srcId="{D8592F0E-A028-40C7-96B0-CFAD96FC8317}" destId="{91A9C2E7-9864-4F58-A771-12BE7DCBF020}" srcOrd="0" destOrd="0" parTransId="{E9DA0877-602D-4DC8-AF51-DC297ADECDFA}" sibTransId="{F04F70F6-30FD-4682-8042-85A01A05C630}"/>
    <dgm:cxn modelId="{5C780A73-B095-4719-A2CC-00362590739B}" srcId="{D8592F0E-A028-40C7-96B0-CFAD96FC8317}" destId="{61743B4E-2304-4F84-9CED-33FA08FDD82D}" srcOrd="3" destOrd="0" parTransId="{BDD648F5-CD1E-4DFB-B692-005208AD7959}" sibTransId="{BC33A700-1451-4EA2-93BF-7D6407CB25EC}"/>
    <dgm:cxn modelId="{A78EC458-89A5-4F11-AED8-2726D2B7DBCD}" type="presOf" srcId="{768ED644-CBD5-4DF8-A9C2-422D98FCB1A2}" destId="{16ABCB87-3C18-40B5-8BCC-303C133AED5F}" srcOrd="0" destOrd="0" presId="urn:microsoft.com/office/officeart/2018/2/layout/IconLabelList"/>
    <dgm:cxn modelId="{1C3DAD9D-717F-4216-B418-5DB965BBC145}" type="presOf" srcId="{61743B4E-2304-4F84-9CED-33FA08FDD82D}" destId="{F8C2943E-7F88-45D2-B83A-20B7FEE73734}" srcOrd="0" destOrd="0" presId="urn:microsoft.com/office/officeart/2018/2/layout/IconLabelList"/>
    <dgm:cxn modelId="{59AD36CE-F608-4F44-BD84-73055C1D70E3}" type="presOf" srcId="{D8592F0E-A028-40C7-96B0-CFAD96FC8317}" destId="{CB53DB6B-58B6-4524-B27D-50959CDBB964}" srcOrd="0" destOrd="0" presId="urn:microsoft.com/office/officeart/2018/2/layout/IconLabelList"/>
    <dgm:cxn modelId="{F82686D9-E4F6-42A1-BA65-9470194C9B3A}" srcId="{D8592F0E-A028-40C7-96B0-CFAD96FC8317}" destId="{A77BD4AA-58DB-41FC-B0E6-1CF3F8E0FC5B}" srcOrd="4" destOrd="0" parTransId="{57EF816D-739B-45DA-911E-2D5E2249CEE2}" sibTransId="{2566473B-F06E-413F-9111-33EF25A77916}"/>
    <dgm:cxn modelId="{6D9DFBB9-C545-4B89-9CAF-EF483401EFFA}" type="presParOf" srcId="{CB53DB6B-58B6-4524-B27D-50959CDBB964}" destId="{C7806F75-86B7-44D2-A0DD-EAD6E9BEA168}" srcOrd="0" destOrd="0" presId="urn:microsoft.com/office/officeart/2018/2/layout/IconLabelList"/>
    <dgm:cxn modelId="{65E06A16-B713-4F7F-AE85-115D9EA0A442}" type="presParOf" srcId="{C7806F75-86B7-44D2-A0DD-EAD6E9BEA168}" destId="{D5A14DA2-7E0D-4620-B764-EE477947129C}" srcOrd="0" destOrd="0" presId="urn:microsoft.com/office/officeart/2018/2/layout/IconLabelList"/>
    <dgm:cxn modelId="{28F1065B-621C-4B9C-B653-FF96E802ADF0}" type="presParOf" srcId="{C7806F75-86B7-44D2-A0DD-EAD6E9BEA168}" destId="{65AE1CE1-1028-412B-9DFF-04A2FEB54C02}" srcOrd="1" destOrd="0" presId="urn:microsoft.com/office/officeart/2018/2/layout/IconLabelList"/>
    <dgm:cxn modelId="{2CCBAE10-D346-4075-8758-C69B70B5B559}" type="presParOf" srcId="{C7806F75-86B7-44D2-A0DD-EAD6E9BEA168}" destId="{DB0C18B9-39D0-4152-A393-20C8EFBD9F89}" srcOrd="2" destOrd="0" presId="urn:microsoft.com/office/officeart/2018/2/layout/IconLabelList"/>
    <dgm:cxn modelId="{3419AA19-0E26-4B1C-ADD5-2B18F36E186D}" type="presParOf" srcId="{CB53DB6B-58B6-4524-B27D-50959CDBB964}" destId="{FD1BCD85-A317-4158-BB57-BC3DEDCDB920}" srcOrd="1" destOrd="0" presId="urn:microsoft.com/office/officeart/2018/2/layout/IconLabelList"/>
    <dgm:cxn modelId="{F00B4310-E01C-4D76-A47E-4B9C774563F4}" type="presParOf" srcId="{CB53DB6B-58B6-4524-B27D-50959CDBB964}" destId="{B5526998-DB11-4140-B327-383F67A24EFF}" srcOrd="2" destOrd="0" presId="urn:microsoft.com/office/officeart/2018/2/layout/IconLabelList"/>
    <dgm:cxn modelId="{444E3AFB-BCF0-4389-985C-735BA0F389E3}" type="presParOf" srcId="{B5526998-DB11-4140-B327-383F67A24EFF}" destId="{B3E6C81C-63CE-4AC8-B23A-4A1B9966F25F}" srcOrd="0" destOrd="0" presId="urn:microsoft.com/office/officeart/2018/2/layout/IconLabelList"/>
    <dgm:cxn modelId="{6A48D91F-7870-46ED-9B4D-B40450CED3B0}" type="presParOf" srcId="{B5526998-DB11-4140-B327-383F67A24EFF}" destId="{03E05991-042A-418B-95CF-603DC404A2E7}" srcOrd="1" destOrd="0" presId="urn:microsoft.com/office/officeart/2018/2/layout/IconLabelList"/>
    <dgm:cxn modelId="{BB15E54B-C077-4ABD-944F-237BEB975874}" type="presParOf" srcId="{B5526998-DB11-4140-B327-383F67A24EFF}" destId="{49363F8F-528E-4092-9A0B-81AF5865CC54}" srcOrd="2" destOrd="0" presId="urn:microsoft.com/office/officeart/2018/2/layout/IconLabelList"/>
    <dgm:cxn modelId="{AFACFEB9-771D-498A-8249-7060083340BA}" type="presParOf" srcId="{CB53DB6B-58B6-4524-B27D-50959CDBB964}" destId="{A05221C2-4016-4612-9D5F-2CE3C10328BD}" srcOrd="3" destOrd="0" presId="urn:microsoft.com/office/officeart/2018/2/layout/IconLabelList"/>
    <dgm:cxn modelId="{E569C423-B70A-4ED2-B9BE-44FC0FF54DFE}" type="presParOf" srcId="{CB53DB6B-58B6-4524-B27D-50959CDBB964}" destId="{B4350F8E-E6CD-492E-92C8-95085D26228C}" srcOrd="4" destOrd="0" presId="urn:microsoft.com/office/officeart/2018/2/layout/IconLabelList"/>
    <dgm:cxn modelId="{E5EDB844-63D1-4AC4-B91A-7E39D67F26EE}" type="presParOf" srcId="{B4350F8E-E6CD-492E-92C8-95085D26228C}" destId="{12A63ACD-34BB-47FD-BA80-A693D2B29087}" srcOrd="0" destOrd="0" presId="urn:microsoft.com/office/officeart/2018/2/layout/IconLabelList"/>
    <dgm:cxn modelId="{FC35D34C-668C-4A2F-88F7-AF3EAC949701}" type="presParOf" srcId="{B4350F8E-E6CD-492E-92C8-95085D26228C}" destId="{78E2F012-8DDB-4219-8F24-3CDDAC717DC5}" srcOrd="1" destOrd="0" presId="urn:microsoft.com/office/officeart/2018/2/layout/IconLabelList"/>
    <dgm:cxn modelId="{B5ED15ED-0D89-401C-94E2-3E1A6933B2B8}" type="presParOf" srcId="{B4350F8E-E6CD-492E-92C8-95085D26228C}" destId="{16ABCB87-3C18-40B5-8BCC-303C133AED5F}" srcOrd="2" destOrd="0" presId="urn:microsoft.com/office/officeart/2018/2/layout/IconLabelList"/>
    <dgm:cxn modelId="{2E3E3C9E-4888-41BF-9017-DC7F68E6A529}" type="presParOf" srcId="{CB53DB6B-58B6-4524-B27D-50959CDBB964}" destId="{2BE92F42-F2B2-40E0-94B6-B2FBC52A258C}" srcOrd="5" destOrd="0" presId="urn:microsoft.com/office/officeart/2018/2/layout/IconLabelList"/>
    <dgm:cxn modelId="{4429DC95-7B77-4C3A-AFCD-808D17355AD3}" type="presParOf" srcId="{CB53DB6B-58B6-4524-B27D-50959CDBB964}" destId="{7A12CAA0-A44A-4404-88D0-D7C06ADEADDB}" srcOrd="6" destOrd="0" presId="urn:microsoft.com/office/officeart/2018/2/layout/IconLabelList"/>
    <dgm:cxn modelId="{FE79CC93-8977-4DFA-BBF2-B0A4D1B26989}" type="presParOf" srcId="{7A12CAA0-A44A-4404-88D0-D7C06ADEADDB}" destId="{6C2D8A67-7B95-45F0-86F5-6D7E36C923DB}" srcOrd="0" destOrd="0" presId="urn:microsoft.com/office/officeart/2018/2/layout/IconLabelList"/>
    <dgm:cxn modelId="{E65C9F1C-32BB-49BF-9855-B5DA86514D2C}" type="presParOf" srcId="{7A12CAA0-A44A-4404-88D0-D7C06ADEADDB}" destId="{F9C7F2C6-DDCF-4637-999C-5D4C8B7AAC64}" srcOrd="1" destOrd="0" presId="urn:microsoft.com/office/officeart/2018/2/layout/IconLabelList"/>
    <dgm:cxn modelId="{B5C728AA-104C-4175-8B61-2BA55A01EB8B}" type="presParOf" srcId="{7A12CAA0-A44A-4404-88D0-D7C06ADEADDB}" destId="{F8C2943E-7F88-45D2-B83A-20B7FEE73734}" srcOrd="2" destOrd="0" presId="urn:microsoft.com/office/officeart/2018/2/layout/IconLabelList"/>
    <dgm:cxn modelId="{404DCC78-C023-4DC4-8CBE-3C325BFB0AC1}" type="presParOf" srcId="{CB53DB6B-58B6-4524-B27D-50959CDBB964}" destId="{6EAFF62F-8539-4C2E-B3C2-4E8EEEC14948}" srcOrd="7" destOrd="0" presId="urn:microsoft.com/office/officeart/2018/2/layout/IconLabelList"/>
    <dgm:cxn modelId="{52D8AE01-9721-4446-8B35-07FAE07EC85E}" type="presParOf" srcId="{CB53DB6B-58B6-4524-B27D-50959CDBB964}" destId="{0DDE4BE9-56BC-4BCC-9717-C67E5AB5A6B6}" srcOrd="8" destOrd="0" presId="urn:microsoft.com/office/officeart/2018/2/layout/IconLabelList"/>
    <dgm:cxn modelId="{471418B9-B003-47FA-AB28-D470010B8D0D}" type="presParOf" srcId="{0DDE4BE9-56BC-4BCC-9717-C67E5AB5A6B6}" destId="{66381503-6D89-4B39-95B9-48CF15E404BA}" srcOrd="0" destOrd="0" presId="urn:microsoft.com/office/officeart/2018/2/layout/IconLabelList"/>
    <dgm:cxn modelId="{13F65D3B-8271-4AE2-A062-7BE2D34587A3}" type="presParOf" srcId="{0DDE4BE9-56BC-4BCC-9717-C67E5AB5A6B6}" destId="{BCE6C25F-1EC7-41BB-AB5D-2E4B8D7B84CC}" srcOrd="1" destOrd="0" presId="urn:microsoft.com/office/officeart/2018/2/layout/IconLabelList"/>
    <dgm:cxn modelId="{5177AE83-BDFB-4A20-83CC-FA9A3E1D5655}" type="presParOf" srcId="{0DDE4BE9-56BC-4BCC-9717-C67E5AB5A6B6}" destId="{6094B02E-906D-4D5B-9505-54AF9F5AFA6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14DA2-7E0D-4620-B764-EE477947129C}">
      <dsp:nvSpPr>
        <dsp:cNvPr id="0" name=""/>
        <dsp:cNvSpPr/>
      </dsp:nvSpPr>
      <dsp:spPr>
        <a:xfrm>
          <a:off x="1178160" y="149161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C18B9-39D0-4152-A393-20C8EFBD9F89}">
      <dsp:nvSpPr>
        <dsp:cNvPr id="0" name=""/>
        <dsp:cNvSpPr/>
      </dsp:nvSpPr>
      <dsp:spPr>
        <a:xfrm>
          <a:off x="683160" y="25896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a:t>Raising awareness through training</a:t>
          </a:r>
          <a:endParaRPr lang="en-US" sz="1200" kern="1200"/>
        </a:p>
      </dsp:txBody>
      <dsp:txXfrm>
        <a:off x="683160" y="2589696"/>
        <a:ext cx="1800000" cy="720000"/>
      </dsp:txXfrm>
    </dsp:sp>
    <dsp:sp modelId="{B3E6C81C-63CE-4AC8-B23A-4A1B9966F25F}">
      <dsp:nvSpPr>
        <dsp:cNvPr id="0" name=""/>
        <dsp:cNvSpPr/>
      </dsp:nvSpPr>
      <dsp:spPr>
        <a:xfrm>
          <a:off x="3293160" y="149161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63F8F-528E-4092-9A0B-81AF5865CC54}">
      <dsp:nvSpPr>
        <dsp:cNvPr id="0" name=""/>
        <dsp:cNvSpPr/>
      </dsp:nvSpPr>
      <dsp:spPr>
        <a:xfrm>
          <a:off x="2798160" y="25896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a:t>Working closely with partner agencies</a:t>
          </a:r>
          <a:endParaRPr lang="en-US" sz="1200" kern="1200"/>
        </a:p>
      </dsp:txBody>
      <dsp:txXfrm>
        <a:off x="2798160" y="2589696"/>
        <a:ext cx="1800000" cy="720000"/>
      </dsp:txXfrm>
    </dsp:sp>
    <dsp:sp modelId="{12A63ACD-34BB-47FD-BA80-A693D2B29087}">
      <dsp:nvSpPr>
        <dsp:cNvPr id="0" name=""/>
        <dsp:cNvSpPr/>
      </dsp:nvSpPr>
      <dsp:spPr>
        <a:xfrm>
          <a:off x="5408160" y="149161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BCB87-3C18-40B5-8BCC-303C133AED5F}">
      <dsp:nvSpPr>
        <dsp:cNvPr id="0" name=""/>
        <dsp:cNvSpPr/>
      </dsp:nvSpPr>
      <dsp:spPr>
        <a:xfrm>
          <a:off x="4913160" y="25896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a:t>Home Office funded task forces to target county lines and prosecute offenders</a:t>
          </a:r>
          <a:endParaRPr lang="en-US" sz="1200" kern="1200"/>
        </a:p>
      </dsp:txBody>
      <dsp:txXfrm>
        <a:off x="4913160" y="2589696"/>
        <a:ext cx="1800000" cy="720000"/>
      </dsp:txXfrm>
    </dsp:sp>
    <dsp:sp modelId="{6C2D8A67-7B95-45F0-86F5-6D7E36C923DB}">
      <dsp:nvSpPr>
        <dsp:cNvPr id="0" name=""/>
        <dsp:cNvSpPr/>
      </dsp:nvSpPr>
      <dsp:spPr>
        <a:xfrm>
          <a:off x="7523161" y="149161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2943E-7F88-45D2-B83A-20B7FEE73734}">
      <dsp:nvSpPr>
        <dsp:cNvPr id="0" name=""/>
        <dsp:cNvSpPr/>
      </dsp:nvSpPr>
      <dsp:spPr>
        <a:xfrm>
          <a:off x="7028161" y="25896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dirty="0"/>
            <a:t>Recognising exploitation and using appropriate legislation to tackle it</a:t>
          </a:r>
          <a:endParaRPr lang="en-US" sz="1200" kern="1200" dirty="0"/>
        </a:p>
      </dsp:txBody>
      <dsp:txXfrm>
        <a:off x="7028161" y="2589696"/>
        <a:ext cx="1800000" cy="720000"/>
      </dsp:txXfrm>
    </dsp:sp>
    <dsp:sp modelId="{66381503-6D89-4B39-95B9-48CF15E404BA}">
      <dsp:nvSpPr>
        <dsp:cNvPr id="0" name=""/>
        <dsp:cNvSpPr/>
      </dsp:nvSpPr>
      <dsp:spPr>
        <a:xfrm>
          <a:off x="9638161" y="149161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4B02E-906D-4D5B-9505-54AF9F5AFA6E}">
      <dsp:nvSpPr>
        <dsp:cNvPr id="0" name=""/>
        <dsp:cNvSpPr/>
      </dsp:nvSpPr>
      <dsp:spPr>
        <a:xfrm>
          <a:off x="9143161" y="25896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b="1" i="0" kern="1200" baseline="0" dirty="0"/>
            <a:t>Anti – Cuckooing initiatives </a:t>
          </a:r>
          <a:endParaRPr lang="en-US" sz="1200" kern="1200" dirty="0"/>
        </a:p>
      </dsp:txBody>
      <dsp:txXfrm>
        <a:off x="9143161" y="258969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84309-32A3-4708-9CB7-4DAFA55196E6}" type="datetimeFigureOut">
              <a:rPr lang="en-GB" smtClean="0"/>
              <a:t>25/07/2024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D6C79-5983-414B-9DA5-E5100129B2A0}" type="slidenum">
              <a:rPr lang="en-GB" smtClean="0"/>
              <a:t>‹#›</a:t>
            </a:fld>
            <a:endParaRPr lang="en-GB"/>
          </a:p>
        </p:txBody>
      </p:sp>
    </p:spTree>
    <p:extLst>
      <p:ext uri="{BB962C8B-B14F-4D97-AF65-F5344CB8AC3E}">
        <p14:creationId xmlns:p14="http://schemas.microsoft.com/office/powerpoint/2010/main" val="145363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co-ordination Centre, we tackle the use of vulnerability and exploitation in the drug supply 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whole purpose of the county lines business model is for criminals to distance themselves from the supply of controlled drugs, but still profit from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best way of achieving this is through the recruitment of others is to move, store and supply the drugs at street level and to move and launder the proceeds.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963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Cuckooing affords organised crime groups the ability to continue their criminality out of the public view. It’s a great way to store money, drugs and weapons and to accommodate people working on a county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Within the county lines business model, we come across a large number of individuals cuckooed by virtue of their drug use. What might start out as consensual use of their premises can quickly deteriorate and the relationship can turn sour with the individual no longer benefitting from the use of their home. Subsequently this can lead to a number of negative outcomes including violence.</a:t>
            </a:r>
          </a:p>
          <a:p>
            <a:pPr marL="285750" indent="-285750">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200" dirty="0">
                <a:latin typeface="Calibri" panose="020F0502020204030204" pitchFamily="34" charset="0"/>
                <a:cs typeface="Calibri" panose="020F0502020204030204" pitchFamily="34" charset="0"/>
              </a:rPr>
              <a:t>Serious violence offences may take place in or near to cuckooed properties.</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altLang="en-US" dirty="0">
              <a:latin typeface="Arial" panose="020B0604020202020204" pitchFamily="34" charset="0"/>
            </a:endParaRPr>
          </a:p>
          <a:p>
            <a:endParaRPr lang="en-GB"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02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r>
              <a:rPr lang="en-US" sz="1200" b="0" dirty="0">
                <a:solidFill>
                  <a:prstClr val="white"/>
                </a:solidFill>
                <a:latin typeface="Calibri" panose="020F0502020204030204" pitchFamily="34" charset="0"/>
                <a:cs typeface="Calibri" panose="020F0502020204030204" pitchFamily="34" charset="0"/>
              </a:rPr>
              <a:t>The business model is constantly evolving in response to law enforcement tactics. </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1200" b="0" dirty="0">
                <a:solidFill>
                  <a:prstClr val="white"/>
                </a:solidFill>
                <a:latin typeface="Calibri" panose="020F0502020204030204" pitchFamily="34" charset="0"/>
                <a:cs typeface="Calibri" panose="020F0502020204030204" pitchFamily="34" charset="0"/>
              </a:rPr>
              <a:t>We recognize that cuckooing is an issue we can tackle more effectively. I was tasked earlier this year to review and improve the response to cuckooing nationally. Sadly, we are unable to say how prevalent the issue is because of a lack of recording and inconsistency in practice nationally. This is largely because cuckooing is not a crime that we can record. It may well be a factor in many different offences that we do record, but because of the way that data is collected, we can’t establish if this is the case or not. </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1200" b="0" dirty="0">
                <a:solidFill>
                  <a:prstClr val="white"/>
                </a:solidFill>
                <a:latin typeface="Calibri" panose="020F0502020204030204" pitchFamily="34" charset="0"/>
                <a:cs typeface="Calibri" panose="020F0502020204030204" pitchFamily="34" charset="0"/>
              </a:rPr>
              <a:t>So, to try and understand the prevalence of and the policing response to cuckooing, I have surveyed all police forces to capture current process and practice. I’m still reviewing this data, but I can mention a few of the findings:</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Not all forces have any policy in place for responding to cuckooing.</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There are pockets of good practice, but this is not always consistent across the whole force area.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The response to cuckooing tends to sit at </a:t>
            </a:r>
            <a:r>
              <a:rPr lang="en-US" sz="1200" b="0" dirty="0" err="1">
                <a:solidFill>
                  <a:prstClr val="white"/>
                </a:solidFill>
                <a:latin typeface="Calibri" panose="020F0502020204030204" pitchFamily="34" charset="0"/>
                <a:cs typeface="Calibri" panose="020F0502020204030204" pitchFamily="34" charset="0"/>
              </a:rPr>
              <a:t>neighbourhood</a:t>
            </a:r>
            <a:r>
              <a:rPr lang="en-US" sz="1200" b="0" dirty="0">
                <a:solidFill>
                  <a:prstClr val="white"/>
                </a:solidFill>
                <a:latin typeface="Calibri" panose="020F0502020204030204" pitchFamily="34" charset="0"/>
                <a:cs typeface="Calibri" panose="020F0502020204030204" pitchFamily="34" charset="0"/>
              </a:rPr>
              <a:t> policing level, with little to no governance over practice and process.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Many forces have asked for support to develop their response, policy and practice. </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1200" b="0" dirty="0">
                <a:solidFill>
                  <a:prstClr val="white"/>
                </a:solidFill>
                <a:latin typeface="Calibri" panose="020F0502020204030204" pitchFamily="34" charset="0"/>
                <a:cs typeface="Calibri" panose="020F0502020204030204" pitchFamily="34" charset="0"/>
              </a:rPr>
              <a:t>So, what have I done so far? </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Liaised with academics in this field to better understand the problem.</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Highlighted the need for a national working group to the Home Office, because cuckooing is much wider than just county lines.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Ran a national event targeted at key stakeholders in policing and partner agencies to share information about cuckooing. We had over 1000 people register and over 700 attend the online event, which goes to demonstrate that this is a huge area of interest and much wider than a problem for policing to tackle.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Worked with Merseyside Police to review cuckooing policy and practice from beginning to end. This has resulted in some really excellent practice, which I’ll go into more detail around on the next slide.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Developed some useful training resources with Merseyside Police that we will be able to share more widely to support learning across policing and partnerships. </a:t>
            </a:r>
          </a:p>
          <a:p>
            <a:pPr marL="171450" indent="-171450">
              <a:buFont typeface="Arial" panose="020B0604020202020204" pitchFamily="34" charset="0"/>
              <a:buChar char="•"/>
              <a:defRPr/>
            </a:pPr>
            <a:endParaRPr lang="en-US" sz="1200" b="0" dirty="0">
              <a:solidFill>
                <a:prstClr val="white"/>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1200" b="0" dirty="0">
                <a:solidFill>
                  <a:prstClr val="white"/>
                </a:solidFill>
                <a:latin typeface="Calibri" panose="020F0502020204030204" pitchFamily="34" charset="0"/>
                <a:cs typeface="Calibri" panose="020F0502020204030204" pitchFamily="34" charset="0"/>
              </a:rPr>
              <a:t>What else do we need to do?</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Work more closely with other policing </a:t>
            </a:r>
            <a:r>
              <a:rPr lang="en-US" sz="1200" b="0" dirty="0" err="1">
                <a:solidFill>
                  <a:prstClr val="white"/>
                </a:solidFill>
                <a:latin typeface="Calibri" panose="020F0502020204030204" pitchFamily="34" charset="0"/>
                <a:cs typeface="Calibri" panose="020F0502020204030204" pitchFamily="34" charset="0"/>
              </a:rPr>
              <a:t>programmes</a:t>
            </a:r>
            <a:r>
              <a:rPr lang="en-US" sz="1200" b="0" dirty="0">
                <a:solidFill>
                  <a:prstClr val="white"/>
                </a:solidFill>
                <a:latin typeface="Calibri" panose="020F0502020204030204" pitchFamily="34" charset="0"/>
                <a:cs typeface="Calibri" panose="020F0502020204030204" pitchFamily="34" charset="0"/>
              </a:rPr>
              <a:t> to ensure a consistent response.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The </a:t>
            </a:r>
            <a:r>
              <a:rPr lang="en-US" sz="1200" b="0" dirty="0" err="1">
                <a:solidFill>
                  <a:prstClr val="white"/>
                </a:solidFill>
                <a:latin typeface="Calibri" panose="020F0502020204030204" pitchFamily="34" charset="0"/>
                <a:cs typeface="Calibri" panose="020F0502020204030204" pitchFamily="34" charset="0"/>
              </a:rPr>
              <a:t>Labour</a:t>
            </a:r>
            <a:r>
              <a:rPr lang="en-US" sz="1200" b="0" dirty="0">
                <a:solidFill>
                  <a:prstClr val="white"/>
                </a:solidFill>
                <a:latin typeface="Calibri" panose="020F0502020204030204" pitchFamily="34" charset="0"/>
                <a:cs typeface="Calibri" panose="020F0502020204030204" pitchFamily="34" charset="0"/>
              </a:rPr>
              <a:t> manifesto mentioned an appetite for cuckooing legislation. Sadly, the Criminal Justice Bill which was going through parliament when the general election was called was unsuccessful. There was to be a stand-alone offence of cuckooing. The benefits of this would have been significant, not least of all because overnight we would have had consistency in the recording of offences of cuckooing, which would have enabled us to </a:t>
            </a:r>
            <a:r>
              <a:rPr lang="en-US" sz="1200" b="0" dirty="0" err="1">
                <a:solidFill>
                  <a:prstClr val="white"/>
                </a:solidFill>
                <a:latin typeface="Calibri" panose="020F0502020204030204" pitchFamily="34" charset="0"/>
                <a:cs typeface="Calibri" panose="020F0502020204030204" pitchFamily="34" charset="0"/>
              </a:rPr>
              <a:t>analyse</a:t>
            </a:r>
            <a:r>
              <a:rPr lang="en-US" sz="1200" b="0" dirty="0">
                <a:solidFill>
                  <a:prstClr val="white"/>
                </a:solidFill>
                <a:latin typeface="Calibri" panose="020F0502020204030204" pitchFamily="34" charset="0"/>
                <a:cs typeface="Calibri" panose="020F0502020204030204" pitchFamily="34" charset="0"/>
              </a:rPr>
              <a:t> that data to better understand the extent of the issue, along with the response. So, we need to work with the Home Office to identify opportunities to legislate for cuckooing to be an offence. But we also need to fully understand the gaps and blockers so that legislation is as effective as possible. I’ll talk more about this shortly.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We need to ensure that cuckooing is part of the Police Forces Serious and Organised Crime response.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We need to continue to develop and deliver training to support learning across policing and partners. </a:t>
            </a: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We need to continue to develop policy and practice, so that our response is as effective as it can be. </a:t>
            </a:r>
          </a:p>
          <a:p>
            <a:pPr marL="457200" indent="-457200">
              <a:buFont typeface="Arial" panose="020B0604020202020204" pitchFamily="34" charset="0"/>
              <a:buChar char="•"/>
              <a:defRPr/>
            </a:pPr>
            <a:r>
              <a:rPr lang="en-US" sz="1200" b="1" dirty="0">
                <a:solidFill>
                  <a:prstClr val="white"/>
                </a:solidFill>
                <a:latin typeface="Calibri" panose="020F0502020204030204" pitchFamily="34" charset="0"/>
                <a:cs typeface="Calibri" panose="020F0502020204030204" pitchFamily="34" charset="0"/>
              </a:rPr>
              <a:t>Problem Solving Approach.</a:t>
            </a:r>
          </a:p>
          <a:p>
            <a:pPr marL="457200" indent="-457200">
              <a:buFont typeface="Arial" panose="020B0604020202020204" pitchFamily="34" charset="0"/>
              <a:buChar char="•"/>
              <a:defRPr/>
            </a:pPr>
            <a:r>
              <a:rPr lang="en-US" sz="1200" b="1" dirty="0">
                <a:solidFill>
                  <a:prstClr val="white"/>
                </a:solidFill>
                <a:latin typeface="Calibri" panose="020F0502020204030204" pitchFamily="34" charset="0"/>
                <a:cs typeface="Calibri" panose="020F0502020204030204" pitchFamily="34" charset="0"/>
              </a:rPr>
              <a:t>Arrests for relevant offences and appropriate Bail Conditions.</a:t>
            </a:r>
            <a:endParaRPr lang="en-GB" sz="1200" b="1" dirty="0">
              <a:solidFill>
                <a:prstClr val="white"/>
              </a:solidFill>
            </a:endParaRPr>
          </a:p>
          <a:p>
            <a:pPr marL="457200" lvl="0" indent="-457200">
              <a:buFont typeface="Arial" panose="020B0604020202020204" pitchFamily="34" charset="0"/>
              <a:buChar char="•"/>
              <a:defRPr/>
            </a:pPr>
            <a:r>
              <a:rPr lang="en-US" sz="1200" b="1" dirty="0">
                <a:solidFill>
                  <a:prstClr val="white"/>
                </a:solidFill>
                <a:latin typeface="Calibri" panose="020F0502020204030204" pitchFamily="34" charset="0"/>
                <a:cs typeface="Calibri" panose="020F0502020204030204" pitchFamily="34" charset="0"/>
              </a:rPr>
              <a:t>Closure Orders and Partial Closure Orders </a:t>
            </a:r>
            <a:r>
              <a:rPr lang="en-US" sz="1200" dirty="0">
                <a:solidFill>
                  <a:prstClr val="white"/>
                </a:solidFill>
                <a:latin typeface="Calibri" panose="020F0502020204030204" pitchFamily="34" charset="0"/>
                <a:cs typeface="Calibri" panose="020F0502020204030204" pitchFamily="34" charset="0"/>
              </a:rPr>
              <a:t>(S76 Anti-Social </a:t>
            </a:r>
            <a:r>
              <a:rPr lang="en-US" sz="1200" dirty="0" err="1">
                <a:solidFill>
                  <a:prstClr val="white"/>
                </a:solidFill>
                <a:latin typeface="Calibri" panose="020F0502020204030204" pitchFamily="34" charset="0"/>
                <a:cs typeface="Calibri" panose="020F0502020204030204" pitchFamily="34" charset="0"/>
              </a:rPr>
              <a:t>Behaviour</a:t>
            </a:r>
            <a:r>
              <a:rPr lang="en-US" sz="1200" dirty="0">
                <a:solidFill>
                  <a:prstClr val="white"/>
                </a:solidFill>
                <a:latin typeface="Calibri" panose="020F0502020204030204" pitchFamily="34" charset="0"/>
                <a:cs typeface="Calibri" panose="020F0502020204030204" pitchFamily="34" charset="0"/>
              </a:rPr>
              <a:t>, Crime and Policing Act 2014).</a:t>
            </a:r>
          </a:p>
          <a:p>
            <a:pPr marL="457200" lvl="0" indent="-457200">
              <a:buFont typeface="Arial" panose="020B0604020202020204" pitchFamily="34" charset="0"/>
              <a:buChar char="•"/>
              <a:defRPr/>
            </a:pPr>
            <a:r>
              <a:rPr lang="en-US" sz="1200" b="1" dirty="0">
                <a:solidFill>
                  <a:prstClr val="white"/>
                </a:solidFill>
                <a:latin typeface="Calibri" panose="020F0502020204030204" pitchFamily="34" charset="0"/>
                <a:cs typeface="Calibri" panose="020F0502020204030204" pitchFamily="34" charset="0"/>
              </a:rPr>
              <a:t>Numerous different types of orders </a:t>
            </a:r>
            <a:r>
              <a:rPr lang="en-US" sz="1200" dirty="0">
                <a:solidFill>
                  <a:prstClr val="white"/>
                </a:solidFill>
                <a:latin typeface="Calibri" panose="020F0502020204030204" pitchFamily="34" charset="0"/>
                <a:cs typeface="Calibri" panose="020F0502020204030204" pitchFamily="34" charset="0"/>
              </a:rPr>
              <a:t>(Gang Injunctions, </a:t>
            </a:r>
          </a:p>
          <a:p>
            <a:pPr lvl="0">
              <a:defRPr/>
            </a:pPr>
            <a:r>
              <a:rPr lang="en-US" sz="1200" dirty="0">
                <a:solidFill>
                  <a:prstClr val="white"/>
                </a:solidFill>
                <a:latin typeface="Calibri" panose="020F0502020204030204" pitchFamily="34" charset="0"/>
                <a:cs typeface="Calibri" panose="020F0502020204030204" pitchFamily="34" charset="0"/>
              </a:rPr>
              <a:t>	CBO’s, Injunctions, Slavery and Trafficking Orders, </a:t>
            </a:r>
          </a:p>
          <a:p>
            <a:pPr lvl="0">
              <a:defRPr/>
            </a:pPr>
            <a:r>
              <a:rPr lang="en-US" sz="1200" dirty="0">
                <a:solidFill>
                  <a:prstClr val="white"/>
                </a:solidFill>
                <a:latin typeface="Calibri" panose="020F0502020204030204" pitchFamily="34" charset="0"/>
                <a:cs typeface="Calibri" panose="020F0502020204030204" pitchFamily="34" charset="0"/>
              </a:rPr>
              <a:t>	Serious Crime Prevention Orders). </a:t>
            </a:r>
          </a:p>
          <a:p>
            <a:pPr marL="171450" indent="-171450">
              <a:buFont typeface="Arial" panose="020B0604020202020204" pitchFamily="34" charset="0"/>
              <a:buChar char="•"/>
              <a:defRPr/>
            </a:pPr>
            <a:endParaRPr lang="en-US" sz="1200" b="0" dirty="0">
              <a:solidFill>
                <a:prstClr val="white"/>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sz="1200" b="0" dirty="0">
                <a:solidFill>
                  <a:prstClr val="white"/>
                </a:solidFill>
                <a:latin typeface="Calibri" panose="020F0502020204030204" pitchFamily="34" charset="0"/>
                <a:cs typeface="Calibri" panose="020F0502020204030204" pitchFamily="34" charset="0"/>
              </a:rPr>
              <a:t>We need to enhance partnership working and intelligence sharing. Ideally, sharing information with the police would be a simple consistent national process, but it isn’t. Partners need to know exactly how to share intelligence with the Police so that we don’t miss opportunities to respond. </a:t>
            </a:r>
          </a:p>
          <a:p>
            <a:pPr marL="0" indent="0">
              <a:buFont typeface="Arial" panose="020B0604020202020204" pitchFamily="34" charset="0"/>
              <a:buNone/>
              <a:defRPr/>
            </a:pPr>
            <a:endParaRPr lang="en-US" sz="1200" b="0" dirty="0">
              <a:solidFill>
                <a:prstClr val="white"/>
              </a:solidFill>
              <a:latin typeface="Calibri" panose="020F0502020204030204" pitchFamily="34" charset="0"/>
              <a:cs typeface="Calibri" panose="020F0502020204030204" pitchFamily="34" charset="0"/>
            </a:endParaRPr>
          </a:p>
          <a:p>
            <a:pPr lvl="0">
              <a:defRPr/>
            </a:pPr>
            <a:endParaRPr lang="en-US" sz="1200" dirty="0">
              <a:solidFill>
                <a:prstClr val="white"/>
              </a:solidFill>
              <a:latin typeface="Calibri" panose="020F0502020204030204" pitchFamily="34" charset="0"/>
              <a:cs typeface="Calibri" panose="020F0502020204030204" pitchFamily="34" charset="0"/>
            </a:endParaRPr>
          </a:p>
          <a:p>
            <a:pPr lvl="0">
              <a:defRPr/>
            </a:pPr>
            <a:endParaRPr lang="en-US" sz="1200" dirty="0">
              <a:solidFill>
                <a:prstClr val="white"/>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200" dirty="0"/>
          </a:p>
          <a:p>
            <a:pPr marL="171450" indent="-171450">
              <a:buFont typeface="Arial" panose="020B0604020202020204" pitchFamily="34" charset="0"/>
              <a:buChar char="•"/>
              <a:defRPr/>
            </a:pPr>
            <a:endParaRPr lang="en-US" sz="1200" b="0" dirty="0">
              <a:solidFill>
                <a:prstClr val="white"/>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en-US" sz="1200" b="0" dirty="0">
              <a:solidFill>
                <a:prstClr val="white"/>
              </a:solidFill>
              <a:latin typeface="Calibri" panose="020F0502020204030204" pitchFamily="34" charset="0"/>
              <a:cs typeface="Calibri" panose="020F0502020204030204" pitchFamily="34" charset="0"/>
            </a:endParaRP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778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 Trespass. Essentially, as I’ve already said, there is a current education programme in place to educate staff across the force about cuckooing and to clarify the expectations of officers attending incidents. To support this, there is guidance, a toolkit and additional resources available to officers via the force intranet. These include a grab kit of posters and leaflets amongst other things.</a:t>
            </a:r>
          </a:p>
          <a:p>
            <a:endParaRPr lang="en-GB" dirty="0"/>
          </a:p>
          <a:p>
            <a:r>
              <a:rPr lang="en-GB" dirty="0"/>
              <a:t>The new process encourages the recording of incidents of cuckooing, considers engagement with and supportive measures for victims. </a:t>
            </a:r>
          </a:p>
          <a:p>
            <a:endParaRPr lang="en-GB" dirty="0"/>
          </a:p>
          <a:p>
            <a:r>
              <a:rPr lang="en-GB" dirty="0"/>
              <a:t>The process starts with the identification of cuckooing. If identified, officers should complete a Victim Assessment Form. This provides a risk score and supports colleagues to put appropriate management in place based on threat, risk and harm. (</a:t>
            </a:r>
            <a:r>
              <a:rPr lang="en-GB" dirty="0" err="1"/>
              <a:t>Eg</a:t>
            </a:r>
            <a:r>
              <a:rPr lang="en-GB" dirty="0"/>
              <a:t>, Threat assessment if required). </a:t>
            </a:r>
          </a:p>
          <a:p>
            <a:endParaRPr lang="en-GB" dirty="0"/>
          </a:p>
          <a:p>
            <a:r>
              <a:rPr lang="en-GB" dirty="0"/>
              <a:t>Officers are also expected to complete a niche non-crime occurrence in addition to any other identified offences. The purpose of this is to provide the force with the ability to search for incidents of cuckooing from a performance management perspective. This will provide a better picture of the prevalence of cuckooing within the force and will allow for a more in-depth analysis of the response to identify best practice. </a:t>
            </a:r>
          </a:p>
          <a:p>
            <a:endParaRPr lang="en-GB" dirty="0"/>
          </a:p>
          <a:p>
            <a:r>
              <a:rPr lang="en-GB" dirty="0"/>
              <a:t>Also from a recording perspective, the force have introduced a tick box on their vulnerable person referrals forms (which will be called something different in each force, but essentially these are the forms completed to make referrals to social care and other partners). Since that was introduced, the box has been ticked on over 500 occasions and this allows the MASH (multi agency safeguarding hubs) who process the forms to make appropriate referrals to other agencies which may influence outcome. </a:t>
            </a:r>
          </a:p>
          <a:p>
            <a:endParaRPr lang="en-GB" dirty="0"/>
          </a:p>
          <a:p>
            <a:r>
              <a:rPr lang="en-GB" dirty="0"/>
              <a:t>From an engagement and support perspective, officers are required to update the non-crime occurrence with the action they have taken and then task this to the relevant local policing hub. Local policing take ownership of the occurrence using a problem-solving approach. All incidents of cuckooing are reviewed at the daily management meeting, the local policing supervisor has responsibility for reviewing and closing occurrences utilising a finalisation template.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45DD70-CEFC-4FD8-A26E-9CB0103665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8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r>
              <a:rPr lang="en-GB" altLang="en-US" dirty="0">
                <a:latin typeface="Arial" panose="020B0604020202020204" pitchFamily="34" charset="0"/>
              </a:rPr>
              <a:t>This is a partner training tool that we have developed with Merseyside. We are hoping to be able to share this in a format that allows other agencies / forces to download it and adapt it for their needs – particularly regarding the part about directing to intelligence sharing. </a:t>
            </a: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653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often say and I’ll say it again – This is a complex issue and it requires a multi-agency response to tackle it from all aspects. </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No matter what organization you work for, think about what policy and practice exists in your workplace to identify vulnerability and to tackle exploitation.</a:t>
            </a:r>
          </a:p>
          <a:p>
            <a:endParaRPr lang="en-US" sz="1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1200" dirty="0">
                <a:latin typeface="Calibri" panose="020F0502020204030204" pitchFamily="34" charset="0"/>
                <a:cs typeface="Calibri" panose="020F0502020204030204" pitchFamily="34" charset="0"/>
              </a:rPr>
              <a:t>Do staff know what to look for? </a:t>
            </a:r>
          </a:p>
          <a:p>
            <a:pPr marL="457200" indent="-457200">
              <a:buFont typeface="Arial" panose="020B0604020202020204" pitchFamily="34" charset="0"/>
              <a:buChar char="•"/>
            </a:pPr>
            <a:r>
              <a:rPr lang="en-US" sz="1200" dirty="0">
                <a:latin typeface="Calibri" panose="020F0502020204030204" pitchFamily="34" charset="0"/>
                <a:cs typeface="Calibri" panose="020F0502020204030204" pitchFamily="34" charset="0"/>
              </a:rPr>
              <a:t>Do they know what to do if they have a concern?</a:t>
            </a:r>
          </a:p>
          <a:p>
            <a:pPr marL="457200" indent="-457200">
              <a:buFont typeface="Arial" panose="020B0604020202020204" pitchFamily="34" charset="0"/>
              <a:buChar char="•"/>
            </a:pPr>
            <a:r>
              <a:rPr lang="en-US" sz="1200" dirty="0">
                <a:latin typeface="Calibri" panose="020F0502020204030204" pitchFamily="34" charset="0"/>
                <a:cs typeface="Calibri" panose="020F0502020204030204" pitchFamily="34" charset="0"/>
              </a:rPr>
              <a:t>Do they know how to report it? </a:t>
            </a:r>
          </a:p>
          <a:p>
            <a:pPr marL="457200" indent="-457200">
              <a:buFont typeface="Arial" panose="020B0604020202020204" pitchFamily="34" charset="0"/>
              <a:buChar char="•"/>
            </a:pPr>
            <a:r>
              <a:rPr lang="en-US" sz="1200" dirty="0">
                <a:latin typeface="Calibri" panose="020F0502020204030204" pitchFamily="34" charset="0"/>
                <a:cs typeface="Calibri" panose="020F0502020204030204" pitchFamily="34" charset="0"/>
              </a:rPr>
              <a:t>Do you need training tools or resources to enhance knowledge, understanding and awareness? </a:t>
            </a:r>
          </a:p>
          <a:p>
            <a:pPr marL="457200" indent="-457200">
              <a:buFont typeface="Arial" panose="020B0604020202020204" pitchFamily="34" charset="0"/>
              <a:buChar char="•"/>
            </a:pPr>
            <a:r>
              <a:rPr lang="en-US" sz="1200" dirty="0">
                <a:latin typeface="Calibri" panose="020F0502020204030204" pitchFamily="34" charset="0"/>
                <a:cs typeface="Calibri" panose="020F0502020204030204" pitchFamily="34" charset="0"/>
              </a:rPr>
              <a:t>Do you need support to develop your policy and practice? </a:t>
            </a:r>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The National County Lines co-ordination Centre can help with this, so please get in touch. </a:t>
            </a:r>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575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63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Verdana" panose="020B0604030504040204" pitchFamily="34" charset="0"/>
                <a:cs typeface="Arial" panose="020B0604020202020204" pitchFamily="34" charset="0"/>
              </a:defRPr>
            </a:lvl1pPr>
            <a:lvl2pPr marL="742950" indent="-285750">
              <a:defRPr sz="3600">
                <a:solidFill>
                  <a:schemeClr val="tx2"/>
                </a:solidFill>
                <a:latin typeface="Verdana" panose="020B0604030504040204" pitchFamily="34" charset="0"/>
                <a:cs typeface="Arial" panose="020B0604020202020204" pitchFamily="34" charset="0"/>
              </a:defRPr>
            </a:lvl2pPr>
            <a:lvl3pPr marL="1143000" indent="-228600">
              <a:defRPr sz="3600">
                <a:solidFill>
                  <a:schemeClr val="tx2"/>
                </a:solidFill>
                <a:latin typeface="Verdana" panose="020B0604030504040204" pitchFamily="34" charset="0"/>
                <a:cs typeface="Arial" panose="020B0604020202020204" pitchFamily="34" charset="0"/>
              </a:defRPr>
            </a:lvl3pPr>
            <a:lvl4pPr marL="1600200" indent="-228600">
              <a:defRPr sz="3600">
                <a:solidFill>
                  <a:schemeClr val="tx2"/>
                </a:solidFill>
                <a:latin typeface="Verdana" panose="020B0604030504040204" pitchFamily="34" charset="0"/>
                <a:cs typeface="Arial" panose="020B0604020202020204" pitchFamily="34" charset="0"/>
              </a:defRPr>
            </a:lvl4pPr>
            <a:lvl5pPr marL="2057400" indent="-228600">
              <a:defRPr sz="3600">
                <a:solidFill>
                  <a:schemeClr val="tx2"/>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7DBF2-F187-4BB6-AB19-44FAF1A532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1775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ackgound_ppt.png">
            <a:extLst>
              <a:ext uri="{FF2B5EF4-FFF2-40B4-BE49-F238E27FC236}">
                <a16:creationId xmlns:a16="http://schemas.microsoft.com/office/drawing/2014/main" id="{1F7ACA8E-6337-4172-8ECD-03195D3613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322175"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A525680-EBDB-4FA7-BDA2-544452EA5285}"/>
              </a:ext>
            </a:extLst>
          </p:cNvPr>
          <p:cNvSpPr/>
          <p:nvPr userDrawn="1"/>
        </p:nvSpPr>
        <p:spPr>
          <a:xfrm>
            <a:off x="0" y="2309091"/>
            <a:ext cx="12321884" cy="4175696"/>
          </a:xfrm>
          <a:prstGeom prst="rect">
            <a:avLst/>
          </a:prstGeom>
          <a:gradFill flip="none" rotWithShape="0">
            <a:gsLst>
              <a:gs pos="40000">
                <a:schemeClr val="tx1">
                  <a:alpha val="50000"/>
                </a:schemeClr>
              </a:gs>
              <a:gs pos="100000">
                <a:schemeClr val="tx1">
                  <a:lumMod val="100000"/>
                  <a:alpha val="55000"/>
                </a:schemeClr>
              </a:gs>
              <a:gs pos="100000">
                <a:schemeClr val="tx1">
                  <a:lumMod val="75000"/>
                  <a:lumOff val="25000"/>
                  <a:alpha val="2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6" name="Picture 9" descr="Digital, Data &amp; Technology">
            <a:extLst>
              <a:ext uri="{FF2B5EF4-FFF2-40B4-BE49-F238E27FC236}">
                <a16:creationId xmlns:a16="http://schemas.microsoft.com/office/drawing/2014/main" id="{32CD938B-75E8-440D-9746-A8FCB291FFD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6088" y="5557838"/>
            <a:ext cx="1069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ltGray">
          <a:xfrm>
            <a:off x="360928" y="2668970"/>
            <a:ext cx="11284972" cy="848230"/>
          </a:xfrm>
          <a:prstGeom prst="rect">
            <a:avLst/>
          </a:prstGeom>
        </p:spPr>
        <p:txBody>
          <a:bodyPr>
            <a:normAutofit/>
          </a:bodyPr>
          <a:lstStyle>
            <a:lvl1pPr algn="l">
              <a:defRPr sz="5400" b="1">
                <a:solidFill>
                  <a:schemeClr val="bg1"/>
                </a:solidFill>
                <a:latin typeface="Helvetica Neue"/>
                <a:cs typeface="Arial" panose="020B0604020202020204" pitchFamily="34" charset="0"/>
              </a:defRPr>
            </a:lvl1pPr>
          </a:lstStyle>
          <a:p>
            <a:r>
              <a:rPr lang="en-GB" noProof="0" dirty="0"/>
              <a:t>Click to edit Master title style</a:t>
            </a:r>
          </a:p>
        </p:txBody>
      </p:sp>
      <p:sp>
        <p:nvSpPr>
          <p:cNvPr id="3" name="Subtitle 2"/>
          <p:cNvSpPr>
            <a:spLocks noGrp="1"/>
          </p:cNvSpPr>
          <p:nvPr>
            <p:ph type="subTitle" idx="1"/>
          </p:nvPr>
        </p:nvSpPr>
        <p:spPr bwMode="ltGray">
          <a:xfrm>
            <a:off x="360928" y="3983419"/>
            <a:ext cx="11275736" cy="1015301"/>
          </a:xfrm>
        </p:spPr>
        <p:txBody>
          <a:bodyPr>
            <a:normAutofit/>
          </a:bodyPr>
          <a:lstStyle>
            <a:lvl1pPr marL="0" indent="0" algn="l">
              <a:buNone/>
              <a:defRPr sz="3600" b="0" i="0">
                <a:solidFill>
                  <a:schemeClr val="bg1"/>
                </a:solidFill>
                <a:latin typeface="Helvetica Neue"/>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97006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split screen">
    <p:spTree>
      <p:nvGrpSpPr>
        <p:cNvPr id="1" name=""/>
        <p:cNvGrpSpPr/>
        <p:nvPr/>
      </p:nvGrpSpPr>
      <p:grpSpPr>
        <a:xfrm>
          <a:off x="0" y="0"/>
          <a:ext cx="0" cy="0"/>
          <a:chOff x="0" y="0"/>
          <a:chExt cx="0" cy="0"/>
        </a:xfrm>
      </p:grpSpPr>
      <p:sp>
        <p:nvSpPr>
          <p:cNvPr id="7" name="Title 1"/>
          <p:cNvSpPr>
            <a:spLocks noGrp="1"/>
          </p:cNvSpPr>
          <p:nvPr>
            <p:ph type="title"/>
          </p:nvPr>
        </p:nvSpPr>
        <p:spPr>
          <a:xfrm>
            <a:off x="277520" y="277344"/>
            <a:ext cx="11624762" cy="768730"/>
          </a:xfrm>
          <a:prstGeom prst="rect">
            <a:avLst/>
          </a:prstGeom>
        </p:spPr>
        <p:txBody>
          <a:bodyPr/>
          <a:lstStyle>
            <a:lvl1pPr>
              <a:defRPr b="1">
                <a:solidFill>
                  <a:schemeClr val="tx1"/>
                </a:solidFill>
                <a:latin typeface="Helvetica Neue"/>
                <a:cs typeface="Arial" panose="020B0604020202020204" pitchFamily="34" charset="0"/>
              </a:defRPr>
            </a:lvl1pPr>
          </a:lstStyle>
          <a:p>
            <a:r>
              <a:rPr lang="en-GB" noProof="0" dirty="0"/>
              <a:t>Click to edit Master title style</a:t>
            </a:r>
          </a:p>
        </p:txBody>
      </p:sp>
      <p:sp>
        <p:nvSpPr>
          <p:cNvPr id="8" name="Content Placeholder 2"/>
          <p:cNvSpPr>
            <a:spLocks noGrp="1"/>
          </p:cNvSpPr>
          <p:nvPr>
            <p:ph idx="1"/>
          </p:nvPr>
        </p:nvSpPr>
        <p:spPr>
          <a:xfrm>
            <a:off x="6089903" y="1205343"/>
            <a:ext cx="5908421" cy="4995431"/>
          </a:xfrm>
        </p:spPr>
        <p:txBody>
          <a:bodyPr/>
          <a:lstStyle>
            <a:lvl1pPr marL="0" indent="0">
              <a:buClr>
                <a:srgbClr val="82368C"/>
              </a:buClr>
              <a:buFont typeface="Wingdings" panose="05000000000000000000" pitchFamily="2" charset="2"/>
              <a:buNone/>
              <a:defRPr sz="3600" b="0">
                <a:latin typeface="Helvetica Neue"/>
              </a:defRPr>
            </a:lvl1pPr>
            <a:lvl2pPr marL="572400" indent="-572400">
              <a:spcBef>
                <a:spcPts val="1000"/>
              </a:spcBef>
              <a:buClr>
                <a:schemeClr val="accent1"/>
              </a:buClr>
              <a:buFont typeface="Arial" panose="020B0604020202020204" pitchFamily="34" charset="0"/>
              <a:buChar char="•"/>
              <a:defRPr sz="3600">
                <a:latin typeface="Helvetica Neue"/>
              </a:defRPr>
            </a:lvl2pPr>
            <a:lvl3pPr marL="1143000" indent="-572400">
              <a:buClr>
                <a:schemeClr val="accent1"/>
              </a:buClr>
              <a:buFont typeface="Arial" panose="020B0604020202020204" pitchFamily="34" charset="0"/>
              <a:buChar char="•"/>
              <a:defRPr sz="3600">
                <a:latin typeface="Helvetica Neue"/>
              </a:defRPr>
            </a:lvl3pPr>
            <a:lvl4pPr marL="1600200" indent="-439200">
              <a:buClr>
                <a:schemeClr val="accent1"/>
              </a:buClr>
              <a:buFont typeface="Arial" panose="020B0604020202020204" pitchFamily="34" charset="0"/>
              <a:buChar char="•"/>
              <a:defRPr sz="3200">
                <a:latin typeface="Helvetica Neue"/>
              </a:defRPr>
            </a:lvl4pPr>
            <a:lvl5pPr marL="2057400" indent="-439200">
              <a:buClr>
                <a:schemeClr val="accent1"/>
              </a:buClr>
              <a:buFont typeface="Wingdings" panose="05000000000000000000" pitchFamily="2" charset="2"/>
              <a:buChar char="§"/>
              <a:defRPr sz="2800">
                <a:latin typeface="Helvetica Neue"/>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icture Placeholder 2"/>
          <p:cNvSpPr>
            <a:spLocks noGrp="1"/>
          </p:cNvSpPr>
          <p:nvPr>
            <p:ph type="pic" sz="quarter" idx="14"/>
          </p:nvPr>
        </p:nvSpPr>
        <p:spPr>
          <a:xfrm>
            <a:off x="537846" y="1449052"/>
            <a:ext cx="4665090" cy="4287416"/>
          </a:xfrm>
        </p:spPr>
        <p:txBody>
          <a:bodyPr rtlCol="0">
            <a:normAutofit/>
          </a:bodyPr>
          <a:lstStyle>
            <a:lvl1pPr>
              <a:defRPr>
                <a:latin typeface="Helvetica Neue"/>
              </a:defRPr>
            </a:lvl1pPr>
          </a:lstStyle>
          <a:p>
            <a:pPr lvl="0"/>
            <a:endParaRPr lang="en-GB" noProof="0" dirty="0"/>
          </a:p>
        </p:txBody>
      </p:sp>
      <p:sp>
        <p:nvSpPr>
          <p:cNvPr id="5" name="Slide Number Placeholder 5">
            <a:extLst>
              <a:ext uri="{FF2B5EF4-FFF2-40B4-BE49-F238E27FC236}">
                <a16:creationId xmlns:a16="http://schemas.microsoft.com/office/drawing/2014/main" id="{A260E890-4BB9-41D3-823D-4E8ADD275C37}"/>
              </a:ext>
            </a:extLst>
          </p:cNvPr>
          <p:cNvSpPr>
            <a:spLocks noGrp="1"/>
          </p:cNvSpPr>
          <p:nvPr>
            <p:ph type="sldNum" sz="quarter" idx="15"/>
          </p:nvPr>
        </p:nvSpPr>
        <p:spPr>
          <a:xfrm>
            <a:off x="9255125" y="6356350"/>
            <a:ext cx="2743200" cy="365125"/>
          </a:xfrm>
        </p:spPr>
        <p:txBody>
          <a:bodyPr/>
          <a:lstStyle>
            <a:lvl1pPr>
              <a:defRPr>
                <a:latin typeface="Helvetica Neue"/>
              </a:defRPr>
            </a:lvl1pPr>
          </a:lstStyle>
          <a:p>
            <a:pPr>
              <a:defRPr/>
            </a:pPr>
            <a:fld id="{8DCAD387-B902-4412-9764-6D9015C5B02C}" type="slidenum">
              <a:rPr lang="en-GB" altLang="en-US"/>
              <a:pPr>
                <a:defRPr/>
              </a:pPr>
              <a:t>‹#›</a:t>
            </a:fld>
            <a:endParaRPr lang="en-GB" altLang="en-US" dirty="0"/>
          </a:p>
        </p:txBody>
      </p:sp>
    </p:spTree>
    <p:extLst>
      <p:ext uri="{BB962C8B-B14F-4D97-AF65-F5344CB8AC3E}">
        <p14:creationId xmlns:p14="http://schemas.microsoft.com/office/powerpoint/2010/main" val="33040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pPr lvl="0"/>
            <a:endParaRPr lang="en-GB" noProof="0" dirty="0"/>
          </a:p>
        </p:txBody>
      </p:sp>
      <p:sp>
        <p:nvSpPr>
          <p:cNvPr id="2" name="Title 1"/>
          <p:cNvSpPr>
            <a:spLocks noGrp="1"/>
          </p:cNvSpPr>
          <p:nvPr>
            <p:ph type="ctrTitle"/>
          </p:nvPr>
        </p:nvSpPr>
        <p:spPr>
          <a:xfrm>
            <a:off x="1092255" y="3414855"/>
            <a:ext cx="9030153" cy="2144697"/>
          </a:xfrm>
          <a:prstGeom prst="rect">
            <a:avLst/>
          </a:prstGeom>
        </p:spPr>
        <p:txBody>
          <a:bodyPr anchor="t">
            <a:normAutofit/>
          </a:bodyPr>
          <a:lstStyle>
            <a:lvl1pPr algn="l">
              <a:defRPr sz="4800" b="0">
                <a:solidFill>
                  <a:schemeClr val="bg2">
                    <a:lumMod val="50000"/>
                  </a:schemeClr>
                </a:solidFill>
                <a:latin typeface="Helvetica Neue"/>
                <a:cs typeface="Arial" panose="020B0604020202020204" pitchFamily="34" charset="0"/>
              </a:defRPr>
            </a:lvl1pPr>
          </a:lstStyle>
          <a:p>
            <a:r>
              <a:rPr lang="en-US" noProof="0"/>
              <a:t>Click to edit Master title style</a:t>
            </a:r>
            <a:endParaRPr lang="en-GB" noProof="0" dirty="0"/>
          </a:p>
        </p:txBody>
      </p:sp>
      <p:sp>
        <p:nvSpPr>
          <p:cNvPr id="4" name="Slide Number Placeholder 5">
            <a:extLst>
              <a:ext uri="{FF2B5EF4-FFF2-40B4-BE49-F238E27FC236}">
                <a16:creationId xmlns:a16="http://schemas.microsoft.com/office/drawing/2014/main" id="{0C50A2B7-8F3E-46A3-A78A-A9E3BDE170C4}"/>
              </a:ext>
            </a:extLst>
          </p:cNvPr>
          <p:cNvSpPr>
            <a:spLocks noGrp="1"/>
          </p:cNvSpPr>
          <p:nvPr>
            <p:ph type="sldNum" sz="quarter" idx="11"/>
          </p:nvPr>
        </p:nvSpPr>
        <p:spPr>
          <a:xfrm>
            <a:off x="9255125" y="6356350"/>
            <a:ext cx="2743200" cy="365125"/>
          </a:xfrm>
        </p:spPr>
        <p:txBody>
          <a:bodyPr/>
          <a:lstStyle>
            <a:lvl1pPr>
              <a:defRPr>
                <a:latin typeface="Helvetica Neue"/>
              </a:defRPr>
            </a:lvl1pPr>
          </a:lstStyle>
          <a:p>
            <a:pPr>
              <a:defRPr/>
            </a:pPr>
            <a:fld id="{BDC8DFC3-5437-4395-9325-60340B274AE2}" type="slidenum">
              <a:rPr lang="en-GB" altLang="en-US"/>
              <a:pPr>
                <a:defRPr/>
              </a:pPr>
              <a:t>‹#›</a:t>
            </a:fld>
            <a:endParaRPr lang="en-GB" altLang="en-US" dirty="0"/>
          </a:p>
        </p:txBody>
      </p:sp>
    </p:spTree>
    <p:extLst>
      <p:ext uri="{BB962C8B-B14F-4D97-AF65-F5344CB8AC3E}">
        <p14:creationId xmlns:p14="http://schemas.microsoft.com/office/powerpoint/2010/main" val="223393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2752367-D09F-44F0-97AC-0E667309F01A}"/>
              </a:ext>
            </a:extLst>
          </p:cNvPr>
          <p:cNvSpPr>
            <a:spLocks noGrp="1"/>
          </p:cNvSpPr>
          <p:nvPr>
            <p:ph type="sldNum" sz="quarter" idx="10"/>
          </p:nvPr>
        </p:nvSpPr>
        <p:spPr>
          <a:xfrm>
            <a:off x="9255125" y="6356350"/>
            <a:ext cx="2743200" cy="365125"/>
          </a:xfrm>
        </p:spPr>
        <p:txBody>
          <a:bodyPr/>
          <a:lstStyle>
            <a:lvl1pPr>
              <a:defRPr>
                <a:latin typeface="Helvetica Neue"/>
              </a:defRPr>
            </a:lvl1pPr>
          </a:lstStyle>
          <a:p>
            <a:pPr>
              <a:defRPr/>
            </a:pPr>
            <a:fld id="{34B4FF2C-28CE-4DC5-9AE9-F48E62C70B74}" type="slidenum">
              <a:rPr lang="en-GB" altLang="en-US"/>
              <a:pPr>
                <a:defRPr/>
              </a:pPr>
              <a:t>‹#›</a:t>
            </a:fld>
            <a:endParaRPr lang="en-GB" altLang="en-US" dirty="0"/>
          </a:p>
        </p:txBody>
      </p:sp>
    </p:spTree>
    <p:extLst>
      <p:ext uri="{BB962C8B-B14F-4D97-AF65-F5344CB8AC3E}">
        <p14:creationId xmlns:p14="http://schemas.microsoft.com/office/powerpoint/2010/main" val="186492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7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8135F20-1BA2-CC48-9AD1-575655FBD297}"/>
              </a:ext>
            </a:extLst>
          </p:cNvPr>
          <p:cNvSpPr/>
          <p:nvPr userDrawn="1"/>
        </p:nvSpPr>
        <p:spPr>
          <a:xfrm rot="5400000">
            <a:off x="3248363" y="3099570"/>
            <a:ext cx="1185865" cy="83005"/>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7753690" y="3099570"/>
            <a:ext cx="1185865" cy="8300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7AB8015-61A4-5143-B7A2-757306490700}"/>
              </a:ext>
            </a:extLst>
          </p:cNvPr>
          <p:cNvSpPr/>
          <p:nvPr userDrawn="1"/>
        </p:nvSpPr>
        <p:spPr>
          <a:xfrm rot="5400000">
            <a:off x="10047855" y="4828358"/>
            <a:ext cx="1185865" cy="83005"/>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FFD0D0C-12F6-E144-911F-7DC1A344FEBE}"/>
              </a:ext>
            </a:extLst>
          </p:cNvPr>
          <p:cNvSpPr/>
          <p:nvPr userDrawn="1"/>
        </p:nvSpPr>
        <p:spPr>
          <a:xfrm rot="5400000">
            <a:off x="5501027" y="4828359"/>
            <a:ext cx="1185865" cy="83005"/>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8CBAFE3-2F54-3C41-B9C8-6580B1E2261A}"/>
              </a:ext>
            </a:extLst>
          </p:cNvPr>
          <p:cNvSpPr/>
          <p:nvPr userDrawn="1"/>
        </p:nvSpPr>
        <p:spPr>
          <a:xfrm>
            <a:off x="9777754" y="5048456"/>
            <a:ext cx="1643062" cy="1643062"/>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F2621F7-B63B-054D-9A8B-51C0450F0F07}"/>
              </a:ext>
            </a:extLst>
          </p:cNvPr>
          <p:cNvSpPr/>
          <p:nvPr userDrawn="1"/>
        </p:nvSpPr>
        <p:spPr>
          <a:xfrm>
            <a:off x="2978263" y="1376568"/>
            <a:ext cx="1643062" cy="164306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67584B8-9A35-DC42-BBF1-3A455D9C4F3B}"/>
              </a:ext>
            </a:extLst>
          </p:cNvPr>
          <p:cNvSpPr/>
          <p:nvPr userDrawn="1"/>
        </p:nvSpPr>
        <p:spPr>
          <a:xfrm>
            <a:off x="5272427" y="5048456"/>
            <a:ext cx="1643062" cy="164306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CE574DD-0302-9049-A8CE-513925A780EA}"/>
              </a:ext>
            </a:extLst>
          </p:cNvPr>
          <p:cNvSpPr/>
          <p:nvPr userDrawn="1"/>
        </p:nvSpPr>
        <p:spPr>
          <a:xfrm>
            <a:off x="0" y="3734005"/>
            <a:ext cx="12192000" cy="5429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2714965" y="3734005"/>
            <a:ext cx="2252663" cy="542925"/>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7220291" y="3734005"/>
            <a:ext cx="2252663" cy="54292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967628" y="3734005"/>
            <a:ext cx="2252663" cy="542925"/>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7D9DE41-942B-1443-9CE2-5500F7E5C976}"/>
              </a:ext>
            </a:extLst>
          </p:cNvPr>
          <p:cNvSpPr/>
          <p:nvPr userDrawn="1"/>
        </p:nvSpPr>
        <p:spPr>
          <a:xfrm>
            <a:off x="9472954" y="3734005"/>
            <a:ext cx="2252663" cy="542925"/>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D3A7595-EB2B-C648-A493-178FB31AA325}"/>
              </a:ext>
            </a:extLst>
          </p:cNvPr>
          <p:cNvSpPr/>
          <p:nvPr userDrawn="1"/>
        </p:nvSpPr>
        <p:spPr>
          <a:xfrm>
            <a:off x="462302" y="3734005"/>
            <a:ext cx="2252663" cy="542925"/>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DDEA580-11AC-B148-BB37-7B865F0A8E8F}"/>
              </a:ext>
            </a:extLst>
          </p:cNvPr>
          <p:cNvSpPr/>
          <p:nvPr userDrawn="1"/>
        </p:nvSpPr>
        <p:spPr>
          <a:xfrm rot="5400000">
            <a:off x="995700" y="4828360"/>
            <a:ext cx="1185865" cy="83005"/>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44ED3F84-1836-C345-90F4-9A4EEC338720}"/>
              </a:ext>
            </a:extLst>
          </p:cNvPr>
          <p:cNvSpPr/>
          <p:nvPr userDrawn="1"/>
        </p:nvSpPr>
        <p:spPr>
          <a:xfrm>
            <a:off x="1503926" y="3926429"/>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A7896B5-2AFD-9449-AC5A-B85ECF76702D}"/>
              </a:ext>
            </a:extLst>
          </p:cNvPr>
          <p:cNvSpPr/>
          <p:nvPr userDrawn="1"/>
        </p:nvSpPr>
        <p:spPr>
          <a:xfrm>
            <a:off x="3756589" y="3920761"/>
            <a:ext cx="169411" cy="16941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EB429153-142D-3947-AA3B-F53EBD95C3CB}"/>
              </a:ext>
            </a:extLst>
          </p:cNvPr>
          <p:cNvSpPr/>
          <p:nvPr userDrawn="1"/>
        </p:nvSpPr>
        <p:spPr>
          <a:xfrm>
            <a:off x="6012355" y="3920761"/>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FA892962-A7DA-2549-8D21-5543F1249EC3}"/>
              </a:ext>
            </a:extLst>
          </p:cNvPr>
          <p:cNvSpPr/>
          <p:nvPr userDrawn="1"/>
        </p:nvSpPr>
        <p:spPr>
          <a:xfrm>
            <a:off x="8261916" y="3920761"/>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8E11537-4AC0-694D-A631-91A03A138DAF}"/>
              </a:ext>
            </a:extLst>
          </p:cNvPr>
          <p:cNvSpPr/>
          <p:nvPr userDrawn="1"/>
        </p:nvSpPr>
        <p:spPr>
          <a:xfrm>
            <a:off x="10556083" y="3920761"/>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52B9B47-1C71-3444-907E-AE695F961FAF}"/>
              </a:ext>
            </a:extLst>
          </p:cNvPr>
          <p:cNvSpPr/>
          <p:nvPr userDrawn="1"/>
        </p:nvSpPr>
        <p:spPr>
          <a:xfrm>
            <a:off x="725599" y="5048456"/>
            <a:ext cx="1643062" cy="164306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ontent Placeholder 55">
            <a:extLst>
              <a:ext uri="{FF2B5EF4-FFF2-40B4-BE49-F238E27FC236}">
                <a16:creationId xmlns:a16="http://schemas.microsoft.com/office/drawing/2014/main" id="{4C783824-9D41-1543-9CFD-09A2936703DF}"/>
              </a:ext>
            </a:extLst>
          </p:cNvPr>
          <p:cNvSpPr>
            <a:spLocks noGrp="1"/>
          </p:cNvSpPr>
          <p:nvPr>
            <p:ph sz="quarter" idx="19"/>
          </p:nvPr>
        </p:nvSpPr>
        <p:spPr>
          <a:xfrm>
            <a:off x="9475694" y="1339580"/>
            <a:ext cx="2225675" cy="1831975"/>
          </a:xfrm>
          <a:prstGeom prst="rect">
            <a:avLst/>
          </a:prstGeo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4" name="Content Placeholder 49">
            <a:extLst>
              <a:ext uri="{FF2B5EF4-FFF2-40B4-BE49-F238E27FC236}">
                <a16:creationId xmlns:a16="http://schemas.microsoft.com/office/drawing/2014/main" id="{34CEC6EB-38AC-9546-8ADE-94D0C25419E8}"/>
              </a:ext>
            </a:extLst>
          </p:cNvPr>
          <p:cNvSpPr>
            <a:spLocks noGrp="1"/>
          </p:cNvSpPr>
          <p:nvPr>
            <p:ph sz="quarter" idx="14"/>
          </p:nvPr>
        </p:nvSpPr>
        <p:spPr>
          <a:xfrm>
            <a:off x="9504379" y="3199210"/>
            <a:ext cx="2193474" cy="500062"/>
          </a:xfrm>
          <a:prstGeom prst="rect">
            <a:avLst/>
          </a:prstGeom>
        </p:spPr>
        <p:txBody>
          <a:bodyPr>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a:r>
              <a:rPr lang="en-US"/>
              <a:t>Click to edit Master text styles</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7221876" y="4819853"/>
            <a:ext cx="2225675" cy="1831975"/>
          </a:xfrm>
          <a:prstGeom prst="rect">
            <a:avLst/>
          </a:prstGeo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Content Placeholder 49">
            <a:extLst>
              <a:ext uri="{FF2B5EF4-FFF2-40B4-BE49-F238E27FC236}">
                <a16:creationId xmlns:a16="http://schemas.microsoft.com/office/drawing/2014/main" id="{99F6596D-2AD7-D544-9525-DDDA908A6E84}"/>
              </a:ext>
            </a:extLst>
          </p:cNvPr>
          <p:cNvSpPr>
            <a:spLocks noGrp="1"/>
          </p:cNvSpPr>
          <p:nvPr>
            <p:ph sz="quarter" idx="13"/>
          </p:nvPr>
        </p:nvSpPr>
        <p:spPr>
          <a:xfrm>
            <a:off x="7237977" y="4276928"/>
            <a:ext cx="2193474" cy="500062"/>
          </a:xfrm>
          <a:prstGeom prst="rect">
            <a:avLst/>
          </a:prstGeom>
        </p:spPr>
        <p:txBody>
          <a:bodyPr>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a:r>
              <a:rPr lang="en-US"/>
              <a:t>Click to 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5011481" y="1333013"/>
            <a:ext cx="2225675" cy="1831975"/>
          </a:xfrm>
          <a:prstGeom prst="rect">
            <a:avLst/>
          </a:prstGeo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2" name="Content Placeholder 49">
            <a:extLst>
              <a:ext uri="{FF2B5EF4-FFF2-40B4-BE49-F238E27FC236}">
                <a16:creationId xmlns:a16="http://schemas.microsoft.com/office/drawing/2014/main" id="{F3F2E1D1-95C0-2E46-A849-AE5D1FBE3A5D}"/>
              </a:ext>
            </a:extLst>
          </p:cNvPr>
          <p:cNvSpPr>
            <a:spLocks noGrp="1"/>
          </p:cNvSpPr>
          <p:nvPr>
            <p:ph sz="quarter" idx="12"/>
          </p:nvPr>
        </p:nvSpPr>
        <p:spPr>
          <a:xfrm>
            <a:off x="4995392" y="3208221"/>
            <a:ext cx="2193474" cy="500062"/>
          </a:xfrm>
          <a:prstGeom prst="rect">
            <a:avLst/>
          </a:prstGeom>
        </p:spPr>
        <p:txBody>
          <a:bodyPr>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a:r>
              <a:rPr lang="en-US"/>
              <a:t>Click to 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714963" y="4825140"/>
            <a:ext cx="2225675" cy="1831975"/>
          </a:xfrm>
          <a:prstGeom prst="rect">
            <a:avLst/>
          </a:prstGeo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Content Placeholder 49">
            <a:extLst>
              <a:ext uri="{FF2B5EF4-FFF2-40B4-BE49-F238E27FC236}">
                <a16:creationId xmlns:a16="http://schemas.microsoft.com/office/drawing/2014/main" id="{793DF339-0284-D243-A968-953CD06F740A}"/>
              </a:ext>
            </a:extLst>
          </p:cNvPr>
          <p:cNvSpPr>
            <a:spLocks noGrp="1"/>
          </p:cNvSpPr>
          <p:nvPr>
            <p:ph sz="quarter" idx="11"/>
          </p:nvPr>
        </p:nvSpPr>
        <p:spPr>
          <a:xfrm>
            <a:off x="2723809" y="4290229"/>
            <a:ext cx="2193474" cy="500062"/>
          </a:xfrm>
          <a:prstGeom prst="rect">
            <a:avLst/>
          </a:prstGeom>
        </p:spPr>
        <p:txBody>
          <a:bodyPr>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a:r>
              <a:rPr lang="en-US"/>
              <a:t>Click to edit Master text styles</a:t>
            </a:r>
          </a:p>
        </p:txBody>
      </p:sp>
      <p:sp>
        <p:nvSpPr>
          <p:cNvPr id="41" name="Freeform 18">
            <a:extLst>
              <a:ext uri="{FF2B5EF4-FFF2-40B4-BE49-F238E27FC236}">
                <a16:creationId xmlns:a16="http://schemas.microsoft.com/office/drawing/2014/main" id="{0647A463-04A5-3F43-B372-B75AAA73B05D}"/>
              </a:ext>
            </a:extLst>
          </p:cNvPr>
          <p:cNvSpPr>
            <a:spLocks noChangeArrowheads="1"/>
          </p:cNvSpPr>
          <p:nvPr userDrawn="1"/>
        </p:nvSpPr>
        <p:spPr bwMode="auto">
          <a:xfrm>
            <a:off x="1300098" y="5606855"/>
            <a:ext cx="526261" cy="526261"/>
          </a:xfrm>
          <a:custGeom>
            <a:avLst/>
            <a:gdLst>
              <a:gd name="T0" fmla="*/ 147458 w 821"/>
              <a:gd name="T1" fmla="*/ 0 h 819"/>
              <a:gd name="T2" fmla="*/ 0 w 821"/>
              <a:gd name="T3" fmla="*/ 147097 h 819"/>
              <a:gd name="T4" fmla="*/ 147458 w 821"/>
              <a:gd name="T5" fmla="*/ 294914 h 819"/>
              <a:gd name="T6" fmla="*/ 294915 w 821"/>
              <a:gd name="T7" fmla="*/ 147097 h 819"/>
              <a:gd name="T8" fmla="*/ 147458 w 821"/>
              <a:gd name="T9" fmla="*/ 0 h 819"/>
              <a:gd name="T10" fmla="*/ 147458 w 821"/>
              <a:gd name="T11" fmla="*/ 249848 h 819"/>
              <a:gd name="T12" fmla="*/ 44957 w 821"/>
              <a:gd name="T13" fmla="*/ 147097 h 819"/>
              <a:gd name="T14" fmla="*/ 147458 w 821"/>
              <a:gd name="T15" fmla="*/ 45066 h 819"/>
              <a:gd name="T16" fmla="*/ 249959 w 821"/>
              <a:gd name="T17" fmla="*/ 147097 h 819"/>
              <a:gd name="T18" fmla="*/ 147458 w 821"/>
              <a:gd name="T19" fmla="*/ 249848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solidFill>
            <a:schemeClr val="bg1"/>
          </a:solidFill>
          <a:ln>
            <a:noFill/>
          </a:ln>
          <a:effectLst>
            <a:outerShdw blurRad="50800" dist="38100" dir="5400000" algn="t" rotWithShape="0">
              <a:prstClr val="black">
                <a:alpha val="40000"/>
              </a:prstClr>
            </a:outerShdw>
          </a:effectLst>
        </p:spPr>
        <p:txBody>
          <a:bodyPr wrap="none" anchor="ctr"/>
          <a:lstStyle/>
          <a:p>
            <a:endParaRPr lang="en-US" dirty="0"/>
          </a:p>
        </p:txBody>
      </p:sp>
      <p:sp>
        <p:nvSpPr>
          <p:cNvPr id="40" name="Freeform 17" title="Icon of gears">
            <a:extLst>
              <a:ext uri="{FF2B5EF4-FFF2-40B4-BE49-F238E27FC236}">
                <a16:creationId xmlns:a16="http://schemas.microsoft.com/office/drawing/2014/main" id="{1BAD2BB4-D665-CD4C-A276-822C111AFFE7}"/>
              </a:ext>
            </a:extLst>
          </p:cNvPr>
          <p:cNvSpPr>
            <a:spLocks noChangeArrowheads="1"/>
          </p:cNvSpPr>
          <p:nvPr userDrawn="1"/>
        </p:nvSpPr>
        <p:spPr bwMode="auto">
          <a:xfrm>
            <a:off x="1052911" y="5370605"/>
            <a:ext cx="998765" cy="998763"/>
          </a:xfrm>
          <a:custGeom>
            <a:avLst/>
            <a:gdLst>
              <a:gd name="T0" fmla="*/ 560028 w 1557"/>
              <a:gd name="T1" fmla="*/ 254100 h 1557"/>
              <a:gd name="T2" fmla="*/ 507121 w 1557"/>
              <a:gd name="T3" fmla="*/ 214149 h 1557"/>
              <a:gd name="T4" fmla="*/ 529075 w 1557"/>
              <a:gd name="T5" fmla="*/ 149005 h 1557"/>
              <a:gd name="T6" fmla="*/ 464291 w 1557"/>
              <a:gd name="T7" fmla="*/ 132089 h 1557"/>
              <a:gd name="T8" fmla="*/ 459972 w 1557"/>
              <a:gd name="T9" fmla="*/ 64065 h 1557"/>
              <a:gd name="T10" fmla="*/ 394107 w 1557"/>
              <a:gd name="T11" fmla="*/ 73063 h 1557"/>
              <a:gd name="T12" fmla="*/ 363154 w 1557"/>
              <a:gd name="T13" fmla="*/ 11157 h 1557"/>
              <a:gd name="T14" fmla="*/ 305928 w 1557"/>
              <a:gd name="T15" fmla="*/ 44989 h 1557"/>
              <a:gd name="T16" fmla="*/ 254100 w 1557"/>
              <a:gd name="T17" fmla="*/ 0 h 1557"/>
              <a:gd name="T18" fmla="*/ 214509 w 1557"/>
              <a:gd name="T19" fmla="*/ 52907 h 1557"/>
              <a:gd name="T20" fmla="*/ 148645 w 1557"/>
              <a:gd name="T21" fmla="*/ 30953 h 1557"/>
              <a:gd name="T22" fmla="*/ 131729 w 1557"/>
              <a:gd name="T23" fmla="*/ 95737 h 1557"/>
              <a:gd name="T24" fmla="*/ 64065 w 1557"/>
              <a:gd name="T25" fmla="*/ 100416 h 1557"/>
              <a:gd name="T26" fmla="*/ 72703 w 1557"/>
              <a:gd name="T27" fmla="*/ 165921 h 1557"/>
              <a:gd name="T28" fmla="*/ 10797 w 1557"/>
              <a:gd name="T29" fmla="*/ 196873 h 1557"/>
              <a:gd name="T30" fmla="*/ 44989 w 1557"/>
              <a:gd name="T31" fmla="*/ 254100 h 1557"/>
              <a:gd name="T32" fmla="*/ 0 w 1557"/>
              <a:gd name="T33" fmla="*/ 305567 h 1557"/>
              <a:gd name="T34" fmla="*/ 52908 w 1557"/>
              <a:gd name="T35" fmla="*/ 345518 h 1557"/>
              <a:gd name="T36" fmla="*/ 30953 w 1557"/>
              <a:gd name="T37" fmla="*/ 411022 h 1557"/>
              <a:gd name="T38" fmla="*/ 95737 w 1557"/>
              <a:gd name="T39" fmla="*/ 427938 h 1557"/>
              <a:gd name="T40" fmla="*/ 100056 w 1557"/>
              <a:gd name="T41" fmla="*/ 495602 h 1557"/>
              <a:gd name="T42" fmla="*/ 165561 w 1557"/>
              <a:gd name="T43" fmla="*/ 486964 h 1557"/>
              <a:gd name="T44" fmla="*/ 196514 w 1557"/>
              <a:gd name="T45" fmla="*/ 548870 h 1557"/>
              <a:gd name="T46" fmla="*/ 254100 w 1557"/>
              <a:gd name="T47" fmla="*/ 515038 h 1557"/>
              <a:gd name="T48" fmla="*/ 305928 w 1557"/>
              <a:gd name="T49" fmla="*/ 560027 h 1557"/>
              <a:gd name="T50" fmla="*/ 345519 w 1557"/>
              <a:gd name="T51" fmla="*/ 506760 h 1557"/>
              <a:gd name="T52" fmla="*/ 411023 w 1557"/>
              <a:gd name="T53" fmla="*/ 529074 h 1557"/>
              <a:gd name="T54" fmla="*/ 428299 w 1557"/>
              <a:gd name="T55" fmla="*/ 463930 h 1557"/>
              <a:gd name="T56" fmla="*/ 495963 w 1557"/>
              <a:gd name="T57" fmla="*/ 459611 h 1557"/>
              <a:gd name="T58" fmla="*/ 486965 w 1557"/>
              <a:gd name="T59" fmla="*/ 394106 h 1557"/>
              <a:gd name="T60" fmla="*/ 549231 w 1557"/>
              <a:gd name="T61" fmla="*/ 363154 h 1557"/>
              <a:gd name="T62" fmla="*/ 515039 w 1557"/>
              <a:gd name="T63" fmla="*/ 305567 h 1557"/>
              <a:gd name="T64" fmla="*/ 280734 w 1557"/>
              <a:gd name="T65" fmla="*/ 473648 h 1557"/>
              <a:gd name="T66" fmla="*/ 280734 w 1557"/>
              <a:gd name="T67" fmla="*/ 86379 h 1557"/>
              <a:gd name="T68" fmla="*/ 280734 w 1557"/>
              <a:gd name="T69" fmla="*/ 473648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solidFill>
            <a:schemeClr val="bg1"/>
          </a:solidFill>
          <a:ln>
            <a:noFill/>
          </a:ln>
          <a:effectLst>
            <a:outerShdw blurRad="50800" dist="38100" dir="5400000" algn="t" rotWithShape="0">
              <a:prstClr val="black">
                <a:alpha val="40000"/>
              </a:prstClr>
            </a:outerShdw>
          </a:effectLst>
        </p:spPr>
        <p:txBody>
          <a:bodyPr wrap="none" anchor="ctr"/>
          <a:lstStyle/>
          <a:p>
            <a:endParaRPr lang="en-US" dirty="0"/>
          </a:p>
        </p:txBody>
      </p:sp>
      <p:sp>
        <p:nvSpPr>
          <p:cNvPr id="56" name="Content Placeholder 55">
            <a:extLst>
              <a:ext uri="{FF2B5EF4-FFF2-40B4-BE49-F238E27FC236}">
                <a16:creationId xmlns:a16="http://schemas.microsoft.com/office/drawing/2014/main" id="{10739762-808E-A643-9980-6640E194CC02}"/>
              </a:ext>
            </a:extLst>
          </p:cNvPr>
          <p:cNvSpPr>
            <a:spLocks noGrp="1"/>
          </p:cNvSpPr>
          <p:nvPr>
            <p:ph sz="quarter" idx="15"/>
          </p:nvPr>
        </p:nvSpPr>
        <p:spPr>
          <a:xfrm>
            <a:off x="461805" y="1333013"/>
            <a:ext cx="2225675" cy="1831975"/>
          </a:xfrm>
          <a:prstGeom prst="rect">
            <a:avLst/>
          </a:prstGeo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0" name="Content Placeholder 49">
            <a:extLst>
              <a:ext uri="{FF2B5EF4-FFF2-40B4-BE49-F238E27FC236}">
                <a16:creationId xmlns:a16="http://schemas.microsoft.com/office/drawing/2014/main" id="{7518B673-06A7-5442-8C84-0C4137AEF254}"/>
              </a:ext>
            </a:extLst>
          </p:cNvPr>
          <p:cNvSpPr>
            <a:spLocks noGrp="1"/>
          </p:cNvSpPr>
          <p:nvPr>
            <p:ph sz="quarter" idx="10"/>
          </p:nvPr>
        </p:nvSpPr>
        <p:spPr>
          <a:xfrm>
            <a:off x="493726" y="3199210"/>
            <a:ext cx="2193474" cy="500062"/>
          </a:xfrm>
          <a:prstGeom prst="rect">
            <a:avLst/>
          </a:prstGeom>
        </p:spPr>
        <p:txBody>
          <a:bodyPr>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a:r>
              <a:rPr lang="en-US"/>
              <a:t>Click to 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838200" y="355805"/>
            <a:ext cx="10515600" cy="735013"/>
          </a:xfrm>
          <a:prstGeom prst="rect">
            <a:avLst/>
          </a:prstGeom>
          <a:solidFill>
            <a:srgbClr val="DEDEDE"/>
          </a:solidFill>
        </p:spPr>
        <p:txBody>
          <a:bodyPr>
            <a:normAutofit/>
          </a:bodyPr>
          <a:lstStyle>
            <a:lvl1pPr algn="ctr">
              <a:defRPr sz="3200">
                <a:solidFill>
                  <a:schemeClr val="tx1"/>
                </a:solidFill>
              </a:defRPr>
            </a:lvl1pPr>
          </a:lstStyle>
          <a:p>
            <a:r>
              <a:rPr lang="en-US"/>
              <a:t>Click to edit Master title style</a:t>
            </a:r>
            <a:endParaRPr lang="en-US" dirty="0"/>
          </a:p>
        </p:txBody>
      </p:sp>
      <p:sp>
        <p:nvSpPr>
          <p:cNvPr id="49" name="Oval 48">
            <a:extLst>
              <a:ext uri="{FF2B5EF4-FFF2-40B4-BE49-F238E27FC236}">
                <a16:creationId xmlns:a16="http://schemas.microsoft.com/office/drawing/2014/main" id="{B50BC988-B8B1-4FF9-A1F1-9C8687DDB8C4}"/>
              </a:ext>
            </a:extLst>
          </p:cNvPr>
          <p:cNvSpPr/>
          <p:nvPr userDrawn="1"/>
        </p:nvSpPr>
        <p:spPr>
          <a:xfrm>
            <a:off x="7442087" y="1376568"/>
            <a:ext cx="1643062" cy="164306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Teacher">
            <a:extLst>
              <a:ext uri="{FF2B5EF4-FFF2-40B4-BE49-F238E27FC236}">
                <a16:creationId xmlns:a16="http://schemas.microsoft.com/office/drawing/2014/main" id="{59B85138-8503-408B-896A-2816414463B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9549" y="1741408"/>
            <a:ext cx="914400" cy="914400"/>
          </a:xfrm>
          <a:prstGeom prst="rect">
            <a:avLst/>
          </a:prstGeom>
          <a:effectLst>
            <a:outerShdw blurRad="50800" dist="38100" dir="5400000" algn="t" rotWithShape="0">
              <a:prstClr val="black">
                <a:alpha val="40000"/>
              </a:prstClr>
            </a:outerShdw>
          </a:effectLst>
        </p:spPr>
      </p:pic>
      <p:pic>
        <p:nvPicPr>
          <p:cNvPr id="7" name="Graphic 6" descr="Radio microphone">
            <a:extLst>
              <a:ext uri="{FF2B5EF4-FFF2-40B4-BE49-F238E27FC236}">
                <a16:creationId xmlns:a16="http://schemas.microsoft.com/office/drawing/2014/main" id="{8ED1EF2F-F466-482C-83C4-9DF3EEE876A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34497" y="5350975"/>
            <a:ext cx="914400" cy="914400"/>
          </a:xfrm>
          <a:prstGeom prst="rect">
            <a:avLst/>
          </a:prstGeom>
          <a:effectLst>
            <a:outerShdw blurRad="50800" dist="38100" dir="5400000" algn="t" rotWithShape="0">
              <a:prstClr val="black">
                <a:alpha val="40000"/>
              </a:prstClr>
            </a:outerShdw>
          </a:effectLst>
        </p:spPr>
      </p:pic>
      <p:pic>
        <p:nvPicPr>
          <p:cNvPr id="11" name="Graphic 10" descr="Share">
            <a:extLst>
              <a:ext uri="{FF2B5EF4-FFF2-40B4-BE49-F238E27FC236}">
                <a16:creationId xmlns:a16="http://schemas.microsoft.com/office/drawing/2014/main" id="{D5C597C5-D0B1-4933-B35F-3E77E7440C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14971" y="1697371"/>
            <a:ext cx="914400" cy="914400"/>
          </a:xfrm>
          <a:prstGeom prst="rect">
            <a:avLst/>
          </a:prstGeom>
          <a:effectLst>
            <a:outerShdw blurRad="50800" dist="38100" dir="5400000" algn="t" rotWithShape="0">
              <a:prstClr val="black">
                <a:alpha val="40000"/>
              </a:prstClr>
            </a:outerShdw>
          </a:effectLst>
        </p:spPr>
      </p:pic>
      <p:pic>
        <p:nvPicPr>
          <p:cNvPr id="13" name="Graphic 12" descr="Bullseye">
            <a:extLst>
              <a:ext uri="{FF2B5EF4-FFF2-40B4-BE49-F238E27FC236}">
                <a16:creationId xmlns:a16="http://schemas.microsoft.com/office/drawing/2014/main" id="{1378FB94-FE78-42A3-A349-DB00C75894C2}"/>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3588" y="5386080"/>
            <a:ext cx="914400" cy="9144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6513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203707-3527-4F4E-B437-7459B763DF39}"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25653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203707-3527-4F4E-B437-7459B763DF39}"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114827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03707-3527-4F4E-B437-7459B763DF39}"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7554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203707-3527-4F4E-B437-7459B763DF39}"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2396914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203707-3527-4F4E-B437-7459B763DF39}" type="datetimeFigureOut">
              <a:rPr lang="en-GB" smtClean="0"/>
              <a:t>25/07/2024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355371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ackgound_ppt.png">
            <a:extLst>
              <a:ext uri="{FF2B5EF4-FFF2-40B4-BE49-F238E27FC236}">
                <a16:creationId xmlns:a16="http://schemas.microsoft.com/office/drawing/2014/main" id="{1F7ACA8E-6337-4172-8ECD-03195D3613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322175"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A525680-EBDB-4FA7-BDA2-544452EA5285}"/>
              </a:ext>
            </a:extLst>
          </p:cNvPr>
          <p:cNvSpPr/>
          <p:nvPr userDrawn="1"/>
        </p:nvSpPr>
        <p:spPr>
          <a:xfrm>
            <a:off x="0" y="2309091"/>
            <a:ext cx="12321884" cy="4175696"/>
          </a:xfrm>
          <a:prstGeom prst="rect">
            <a:avLst/>
          </a:prstGeom>
          <a:gradFill flip="none" rotWithShape="0">
            <a:gsLst>
              <a:gs pos="40000">
                <a:schemeClr val="tx1">
                  <a:alpha val="50000"/>
                </a:schemeClr>
              </a:gs>
              <a:gs pos="100000">
                <a:schemeClr val="tx1">
                  <a:lumMod val="100000"/>
                  <a:alpha val="55000"/>
                </a:schemeClr>
              </a:gs>
              <a:gs pos="100000">
                <a:schemeClr val="tx1">
                  <a:lumMod val="75000"/>
                  <a:lumOff val="25000"/>
                  <a:alpha val="2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a:spLocks noGrp="1"/>
          </p:cNvSpPr>
          <p:nvPr>
            <p:ph type="ctrTitle"/>
          </p:nvPr>
        </p:nvSpPr>
        <p:spPr bwMode="ltGray">
          <a:xfrm>
            <a:off x="360928" y="2668970"/>
            <a:ext cx="11284972" cy="848230"/>
          </a:xfrm>
          <a:prstGeom prst="rect">
            <a:avLst/>
          </a:prstGeom>
        </p:spPr>
        <p:txBody>
          <a:bodyPr>
            <a:normAutofit/>
          </a:bodyPr>
          <a:lstStyle>
            <a:lvl1pPr algn="l">
              <a:defRPr sz="5400" b="1">
                <a:solidFill>
                  <a:schemeClr val="bg1"/>
                </a:solidFill>
                <a:latin typeface="Helvetica Neue"/>
                <a:cs typeface="Arial" panose="020B0604020202020204" pitchFamily="34" charset="0"/>
              </a:defRPr>
            </a:lvl1pPr>
          </a:lstStyle>
          <a:p>
            <a:r>
              <a:rPr lang="en-GB" noProof="0" dirty="0"/>
              <a:t>Click to edit Master title style</a:t>
            </a:r>
          </a:p>
        </p:txBody>
      </p:sp>
      <p:sp>
        <p:nvSpPr>
          <p:cNvPr id="3" name="Subtitle 2"/>
          <p:cNvSpPr>
            <a:spLocks noGrp="1"/>
          </p:cNvSpPr>
          <p:nvPr>
            <p:ph type="subTitle" idx="1"/>
          </p:nvPr>
        </p:nvSpPr>
        <p:spPr bwMode="ltGray">
          <a:xfrm>
            <a:off x="360928" y="3983419"/>
            <a:ext cx="11275736" cy="1015301"/>
          </a:xfrm>
        </p:spPr>
        <p:txBody>
          <a:bodyPr>
            <a:normAutofit/>
          </a:bodyPr>
          <a:lstStyle>
            <a:lvl1pPr marL="0" indent="0" algn="l">
              <a:buNone/>
              <a:defRPr sz="3600" b="0" i="0">
                <a:solidFill>
                  <a:schemeClr val="bg1"/>
                </a:solidFill>
                <a:latin typeface="Helvetica Neue"/>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7" name="TextBox 1">
            <a:extLst>
              <a:ext uri="{FF2B5EF4-FFF2-40B4-BE49-F238E27FC236}">
                <a16:creationId xmlns:a16="http://schemas.microsoft.com/office/drawing/2014/main" id="{0A74F1B7-D77F-4376-A7D9-C527A5C0BB10}"/>
              </a:ext>
            </a:extLst>
          </p:cNvPr>
          <p:cNvSpPr txBox="1">
            <a:spLocks noChangeArrowheads="1"/>
          </p:cNvSpPr>
          <p:nvPr userDrawn="1"/>
        </p:nvSpPr>
        <p:spPr bwMode="auto">
          <a:xfrm>
            <a:off x="2598738" y="6523628"/>
            <a:ext cx="6994525" cy="276225"/>
          </a:xfrm>
          <a:prstGeom prst="rect">
            <a:avLst/>
          </a:prstGeom>
        </p:spPr>
        <p:txBody>
          <a:bodyPr anchor="ctr"/>
          <a:lstStyle>
            <a:defPPr>
              <a:defRPr lang="en-US"/>
            </a:defPPr>
            <a:lvl1pPr algn="r">
              <a:defRPr sz="1200">
                <a:solidFill>
                  <a:srgbClr val="8F23B3"/>
                </a:solidFill>
                <a:latin typeface="Helvetica Neue"/>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1600" dirty="0">
                <a:solidFill>
                  <a:schemeClr val="bg1">
                    <a:lumMod val="85000"/>
                  </a:schemeClr>
                </a:solidFill>
              </a:rPr>
              <a:t>OFFICIAL-SENSITIVE</a:t>
            </a:r>
          </a:p>
        </p:txBody>
      </p:sp>
      <p:pic>
        <p:nvPicPr>
          <p:cNvPr id="8" name="Picture 2">
            <a:extLst>
              <a:ext uri="{FF2B5EF4-FFF2-40B4-BE49-F238E27FC236}">
                <a16:creationId xmlns:a16="http://schemas.microsoft.com/office/drawing/2014/main" id="{E23993FA-E9AC-49D2-B4DE-DCEF704FD02C}"/>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0476" y="57300"/>
            <a:ext cx="2324381" cy="89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33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203707-3527-4F4E-B437-7459B763DF39}" type="datetimeFigureOut">
              <a:rPr lang="en-GB" smtClean="0"/>
              <a:t>25/07/2024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171154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03707-3527-4F4E-B437-7459B763DF39}" type="datetimeFigureOut">
              <a:rPr lang="en-GB" smtClean="0"/>
              <a:t>25/07/2024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36005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03707-3527-4F4E-B437-7459B763DF39}"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315587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03707-3527-4F4E-B437-7459B763DF39}" type="datetimeFigureOut">
              <a:rPr lang="en-GB" smtClean="0"/>
              <a:t>25/07/2024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304133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203707-3527-4F4E-B437-7459B763DF39}"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1547121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203707-3527-4F4E-B437-7459B763DF39}" type="datetimeFigureOut">
              <a:rPr lang="en-GB" smtClean="0"/>
              <a:t>25/07/2024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C0564-9F01-437F-942F-8554461C69FE}" type="slidenum">
              <a:rPr lang="en-GB" smtClean="0"/>
              <a:t>‹#›</a:t>
            </a:fld>
            <a:endParaRPr lang="en-GB"/>
          </a:p>
        </p:txBody>
      </p:sp>
    </p:spTree>
    <p:extLst>
      <p:ext uri="{BB962C8B-B14F-4D97-AF65-F5344CB8AC3E}">
        <p14:creationId xmlns:p14="http://schemas.microsoft.com/office/powerpoint/2010/main" val="269197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s and text">
    <p:spTree>
      <p:nvGrpSpPr>
        <p:cNvPr id="1" name=""/>
        <p:cNvGrpSpPr/>
        <p:nvPr/>
      </p:nvGrpSpPr>
      <p:grpSpPr>
        <a:xfrm>
          <a:off x="0" y="0"/>
          <a:ext cx="0" cy="0"/>
          <a:chOff x="0" y="0"/>
          <a:chExt cx="0" cy="0"/>
        </a:xfrm>
      </p:grpSpPr>
      <p:sp>
        <p:nvSpPr>
          <p:cNvPr id="7" name="Content Placeholder 2"/>
          <p:cNvSpPr>
            <a:spLocks noGrp="1"/>
          </p:cNvSpPr>
          <p:nvPr>
            <p:ph idx="1"/>
          </p:nvPr>
        </p:nvSpPr>
        <p:spPr>
          <a:xfrm>
            <a:off x="431802" y="1988841"/>
            <a:ext cx="11628967" cy="4472287"/>
          </a:xfrm>
        </p:spPr>
        <p:txBody>
          <a:bodyPr/>
          <a:lstStyle>
            <a:lvl1pPr marL="357708" indent="-357708">
              <a:tabLst/>
              <a:defRPr sz="3200"/>
            </a:lvl1pPr>
            <a:lvl2pPr>
              <a:defRPr sz="2667"/>
            </a:lvl2pPr>
            <a:lvl3pPr>
              <a:defRPr sz="2667"/>
            </a:lvl3pPr>
            <a:lvl4pPr>
              <a:defRPr sz="2667"/>
            </a:lvl4pPr>
            <a:lvl5pP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2"/>
          <p:cNvSpPr>
            <a:spLocks noGrp="1" noChangeArrowheads="1"/>
          </p:cNvSpPr>
          <p:nvPr>
            <p:ph type="title"/>
          </p:nvPr>
        </p:nvSpPr>
        <p:spPr bwMode="auto">
          <a:xfrm>
            <a:off x="431802" y="164637"/>
            <a:ext cx="8544519" cy="153617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a:defRPr>
                <a:solidFill>
                  <a:srgbClr val="0055A2"/>
                </a:solidFill>
              </a:defRPr>
            </a:lvl1pPr>
          </a:lstStyle>
          <a:p>
            <a:pPr lvl="0"/>
            <a:r>
              <a:rPr lang="en-GB" dirty="0"/>
              <a:t>Click to edit Master title style</a:t>
            </a:r>
          </a:p>
        </p:txBody>
      </p:sp>
    </p:spTree>
    <p:extLst>
      <p:ext uri="{BB962C8B-B14F-4D97-AF65-F5344CB8AC3E}">
        <p14:creationId xmlns:p14="http://schemas.microsoft.com/office/powerpoint/2010/main" val="1136181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3956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37566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9701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277519" y="277344"/>
            <a:ext cx="11720805" cy="768730"/>
          </a:xfrm>
          <a:prstGeom prst="rect">
            <a:avLst/>
          </a:prstGeom>
        </p:spPr>
        <p:txBody>
          <a:bodyPr/>
          <a:lstStyle>
            <a:lvl1pPr>
              <a:defRPr b="1">
                <a:solidFill>
                  <a:schemeClr val="tx1"/>
                </a:solidFill>
                <a:latin typeface="Helvetica Neue"/>
                <a:cs typeface="Arial" panose="020B0604020202020204" pitchFamily="34" charset="0"/>
              </a:defRPr>
            </a:lvl1pPr>
          </a:lstStyle>
          <a:p>
            <a:r>
              <a:rPr lang="en-GB" noProof="0" dirty="0"/>
              <a:t>Click to edit Master title style</a:t>
            </a:r>
          </a:p>
        </p:txBody>
      </p:sp>
      <p:sp>
        <p:nvSpPr>
          <p:cNvPr id="8" name="Content Placeholder 2"/>
          <p:cNvSpPr>
            <a:spLocks noGrp="1"/>
          </p:cNvSpPr>
          <p:nvPr>
            <p:ph idx="1"/>
          </p:nvPr>
        </p:nvSpPr>
        <p:spPr>
          <a:xfrm>
            <a:off x="277519" y="1214323"/>
            <a:ext cx="11720806" cy="4962640"/>
          </a:xfrm>
        </p:spPr>
        <p:txBody>
          <a:bodyPr/>
          <a:lstStyle>
            <a:lvl1pPr marL="0" indent="0">
              <a:buClr>
                <a:srgbClr val="82368C"/>
              </a:buClr>
              <a:buFont typeface="Wingdings" panose="05000000000000000000" pitchFamily="2" charset="2"/>
              <a:buNone/>
              <a:defRPr sz="3600" b="0">
                <a:latin typeface="Helvetica Neue"/>
              </a:defRPr>
            </a:lvl1pPr>
            <a:lvl2pPr marL="572400" indent="-572400">
              <a:spcBef>
                <a:spcPts val="1000"/>
              </a:spcBef>
              <a:buClr>
                <a:schemeClr val="accent1"/>
              </a:buClr>
              <a:buFont typeface="Arial" panose="020B0604020202020204" pitchFamily="34" charset="0"/>
              <a:buChar char="•"/>
              <a:defRPr lang="en-GB" sz="3600" b="0" kern="1200" noProof="0" dirty="0">
                <a:solidFill>
                  <a:schemeClr val="tx1"/>
                </a:solidFill>
                <a:latin typeface="Helvetica Neue"/>
                <a:ea typeface="+mn-ea"/>
                <a:cs typeface="Arial"/>
              </a:defRPr>
            </a:lvl2pPr>
            <a:lvl3pPr marL="1143000" indent="-572400">
              <a:buClr>
                <a:schemeClr val="accent1"/>
              </a:buClr>
              <a:buFont typeface="Arial" panose="020B0604020202020204" pitchFamily="34" charset="0"/>
              <a:buChar char="•"/>
              <a:defRPr sz="3600">
                <a:latin typeface="Helvetica Neue"/>
              </a:defRPr>
            </a:lvl3pPr>
            <a:lvl4pPr marL="1600200" indent="-438150">
              <a:buClr>
                <a:schemeClr val="accent1"/>
              </a:buClr>
              <a:buFont typeface="Arial" panose="020B0604020202020204" pitchFamily="34" charset="0"/>
              <a:buChar char="•"/>
              <a:defRPr sz="3200">
                <a:latin typeface="Helvetica Neue"/>
              </a:defRPr>
            </a:lvl4pPr>
            <a:lvl5pPr marL="2057400" indent="-438150">
              <a:buClr>
                <a:schemeClr val="accent1"/>
              </a:buClr>
              <a:buFont typeface="Wingdings" panose="05000000000000000000" pitchFamily="2" charset="2"/>
              <a:buChar char="§"/>
              <a:defRPr sz="2800">
                <a:latin typeface="Helvetica Neue"/>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lide Number Placeholder 5">
            <a:extLst>
              <a:ext uri="{FF2B5EF4-FFF2-40B4-BE49-F238E27FC236}">
                <a16:creationId xmlns:a16="http://schemas.microsoft.com/office/drawing/2014/main" id="{FB773418-A834-4E65-9ECB-AD3EA17A7640}"/>
              </a:ext>
            </a:extLst>
          </p:cNvPr>
          <p:cNvSpPr>
            <a:spLocks noGrp="1"/>
          </p:cNvSpPr>
          <p:nvPr>
            <p:ph type="sldNum" sz="quarter" idx="10"/>
          </p:nvPr>
        </p:nvSpPr>
        <p:spPr>
          <a:xfrm>
            <a:off x="9255125" y="6356350"/>
            <a:ext cx="2743200" cy="365125"/>
          </a:xfrm>
        </p:spPr>
        <p:txBody>
          <a:bodyPr/>
          <a:lstStyle>
            <a:lvl1pPr>
              <a:defRPr>
                <a:latin typeface="Helvetica Neue"/>
              </a:defRPr>
            </a:lvl1pPr>
          </a:lstStyle>
          <a:p>
            <a:pPr>
              <a:defRPr/>
            </a:pPr>
            <a:fld id="{96948E90-F089-4D88-8561-CE4200A31D6C}" type="slidenum">
              <a:rPr lang="en-GB" altLang="en-US"/>
              <a:pPr>
                <a:defRPr/>
              </a:pPr>
              <a:t>‹#›</a:t>
            </a:fld>
            <a:endParaRPr lang="en-GB" altLang="en-US" dirty="0"/>
          </a:p>
        </p:txBody>
      </p:sp>
    </p:spTree>
    <p:extLst>
      <p:ext uri="{BB962C8B-B14F-4D97-AF65-F5344CB8AC3E}">
        <p14:creationId xmlns:p14="http://schemas.microsoft.com/office/powerpoint/2010/main" val="1768807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8865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16813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16428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36340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17186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0203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10636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7145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8519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04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7" descr="down_shot.png">
            <a:extLst>
              <a:ext uri="{FF2B5EF4-FFF2-40B4-BE49-F238E27FC236}">
                <a16:creationId xmlns:a16="http://schemas.microsoft.com/office/drawing/2014/main" id="{F51F0411-6487-40E9-8029-A435D5DB47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9213"/>
            <a:ext cx="122682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723827C-288D-48AE-A8FB-AA5A0C385843}"/>
              </a:ext>
            </a:extLst>
          </p:cNvPr>
          <p:cNvSpPr/>
          <p:nvPr userDrawn="1"/>
        </p:nvSpPr>
        <p:spPr>
          <a:xfrm>
            <a:off x="0" y="2586181"/>
            <a:ext cx="12268970" cy="3425152"/>
          </a:xfrm>
          <a:prstGeom prst="rect">
            <a:avLst/>
          </a:prstGeom>
          <a:gradFill flip="none" rotWithShape="0">
            <a:gsLst>
              <a:gs pos="99000">
                <a:schemeClr val="tx1">
                  <a:alpha val="60000"/>
                </a:schemeClr>
              </a:gs>
              <a:gs pos="100000">
                <a:schemeClr val="tx1">
                  <a:lumMod val="75000"/>
                  <a:lumOff val="25000"/>
                  <a:alpha val="25000"/>
                </a:schemeClr>
              </a:gs>
            </a:gsLst>
            <a:lin ang="8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a:spLocks noGrp="1"/>
          </p:cNvSpPr>
          <p:nvPr>
            <p:ph type="ctrTitle"/>
          </p:nvPr>
        </p:nvSpPr>
        <p:spPr bwMode="ltGray">
          <a:xfrm>
            <a:off x="552759" y="3049095"/>
            <a:ext cx="10316308" cy="868663"/>
          </a:xfrm>
          <a:prstGeom prst="rect">
            <a:avLst/>
          </a:prstGeom>
        </p:spPr>
        <p:txBody>
          <a:bodyPr anchor="t">
            <a:normAutofit/>
          </a:bodyPr>
          <a:lstStyle>
            <a:lvl1pPr algn="l">
              <a:defRPr sz="5400" b="1">
                <a:solidFill>
                  <a:schemeClr val="bg1"/>
                </a:solidFill>
                <a:latin typeface="Helvetica Neue"/>
                <a:cs typeface="Arial" panose="020B0604020202020204" pitchFamily="34" charset="0"/>
              </a:defRPr>
            </a:lvl1pPr>
          </a:lstStyle>
          <a:p>
            <a:r>
              <a:rPr lang="en-GB" noProof="0" dirty="0"/>
              <a:t>Click to edit Master title style</a:t>
            </a:r>
          </a:p>
        </p:txBody>
      </p:sp>
      <p:pic>
        <p:nvPicPr>
          <p:cNvPr id="5" name="Picture 2">
            <a:extLst>
              <a:ext uri="{FF2B5EF4-FFF2-40B4-BE49-F238E27FC236}">
                <a16:creationId xmlns:a16="http://schemas.microsoft.com/office/drawing/2014/main" id="{22BD7591-F433-42B9-ACDD-C2151C94B14A}"/>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0477" y="57300"/>
            <a:ext cx="2341798" cy="89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79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21637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0125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11336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108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77519" y="277344"/>
            <a:ext cx="11720805" cy="768730"/>
          </a:xfrm>
          <a:prstGeom prst="rect">
            <a:avLst/>
          </a:prstGeom>
        </p:spPr>
        <p:txBody>
          <a:bodyPr/>
          <a:lstStyle>
            <a:lvl1pPr>
              <a:defRPr b="1">
                <a:solidFill>
                  <a:schemeClr val="tx1"/>
                </a:solidFill>
                <a:latin typeface="Helvetica Neue"/>
                <a:cs typeface="Arial" panose="020B0604020202020204" pitchFamily="34" charset="0"/>
              </a:defRPr>
            </a:lvl1pPr>
          </a:lstStyle>
          <a:p>
            <a:r>
              <a:rPr lang="en-GB" noProof="0"/>
              <a:t>Click to edit Master title style</a:t>
            </a:r>
          </a:p>
        </p:txBody>
      </p:sp>
      <p:sp>
        <p:nvSpPr>
          <p:cNvPr id="8" name="Content Placeholder 2"/>
          <p:cNvSpPr>
            <a:spLocks noGrp="1"/>
          </p:cNvSpPr>
          <p:nvPr>
            <p:ph idx="1"/>
          </p:nvPr>
        </p:nvSpPr>
        <p:spPr>
          <a:xfrm>
            <a:off x="277520" y="1214323"/>
            <a:ext cx="5732512" cy="4962640"/>
          </a:xfrm>
        </p:spPr>
        <p:txBody>
          <a:bodyPr/>
          <a:lstStyle>
            <a:lvl1pPr marL="0" indent="0">
              <a:buClr>
                <a:srgbClr val="82368C"/>
              </a:buClr>
              <a:buFont typeface="Wingdings" panose="05000000000000000000" pitchFamily="2" charset="2"/>
              <a:buNone/>
              <a:defRPr sz="3600" b="0">
                <a:latin typeface="Helvetica Neue"/>
              </a:defRPr>
            </a:lvl1pPr>
            <a:lvl2pPr marL="572400" indent="-572400">
              <a:spcBef>
                <a:spcPts val="1000"/>
              </a:spcBef>
              <a:buClr>
                <a:schemeClr val="accent1"/>
              </a:buClr>
              <a:buFont typeface="Arial" panose="020B0604020202020204" pitchFamily="34" charset="0"/>
              <a:buChar char="•"/>
              <a:defRPr sz="3600">
                <a:latin typeface="Helvetica Neue"/>
              </a:defRPr>
            </a:lvl2pPr>
            <a:lvl3pPr marL="1143000" indent="-572400">
              <a:buClr>
                <a:schemeClr val="accent1"/>
              </a:buClr>
              <a:buFont typeface="Arial" panose="020B0604020202020204" pitchFamily="34" charset="0"/>
              <a:buChar char="•"/>
              <a:defRPr sz="3600">
                <a:latin typeface="Helvetica Neue"/>
              </a:defRPr>
            </a:lvl3pPr>
            <a:lvl4pPr marL="1600200" indent="-439200">
              <a:buClr>
                <a:schemeClr val="accent1"/>
              </a:buClr>
              <a:buFont typeface="Arial" panose="020B0604020202020204" pitchFamily="34" charset="0"/>
              <a:buChar char="•"/>
              <a:defRPr sz="3200">
                <a:latin typeface="Helvetica Neue"/>
              </a:defRPr>
            </a:lvl4pPr>
            <a:lvl5pPr marL="2057400" indent="-439200">
              <a:buClr>
                <a:schemeClr val="accent1"/>
              </a:buClr>
              <a:buFont typeface="Wingdings" panose="05000000000000000000" pitchFamily="2" charset="2"/>
              <a:buChar char="§"/>
              <a:defRPr sz="2800">
                <a:latin typeface="Helvetica Neue"/>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idx="13"/>
          </p:nvPr>
        </p:nvSpPr>
        <p:spPr>
          <a:xfrm>
            <a:off x="6252390" y="1218236"/>
            <a:ext cx="5732512" cy="4962640"/>
          </a:xfrm>
        </p:spPr>
        <p:txBody>
          <a:bodyPr/>
          <a:lstStyle>
            <a:lvl1pPr marL="0" indent="0">
              <a:buClr>
                <a:srgbClr val="82368C"/>
              </a:buClr>
              <a:buFont typeface="Wingdings" panose="05000000000000000000" pitchFamily="2" charset="2"/>
              <a:buNone/>
              <a:defRPr sz="3600" b="0">
                <a:latin typeface="Helvetica Neue"/>
              </a:defRPr>
            </a:lvl1pPr>
            <a:lvl2pPr marL="572400" indent="-572400">
              <a:spcBef>
                <a:spcPts val="1000"/>
              </a:spcBef>
              <a:buClr>
                <a:srgbClr val="8F23B3"/>
              </a:buClr>
              <a:buFont typeface="Arial" panose="020B0604020202020204" pitchFamily="34" charset="0"/>
              <a:buChar char="•"/>
              <a:defRPr sz="3600">
                <a:latin typeface="Helvetica Neue"/>
              </a:defRPr>
            </a:lvl2pPr>
            <a:lvl3pPr marL="1143000" indent="-572400">
              <a:buClr>
                <a:schemeClr val="accent1"/>
              </a:buClr>
              <a:buFont typeface="Arial" panose="020B0604020202020204" pitchFamily="34" charset="0"/>
              <a:buChar char="•"/>
              <a:defRPr sz="3600">
                <a:latin typeface="Helvetica Neue"/>
              </a:defRPr>
            </a:lvl3pPr>
            <a:lvl4pPr marL="1600200" indent="-439200">
              <a:buClr>
                <a:schemeClr val="accent1"/>
              </a:buClr>
              <a:buFont typeface="Arial" panose="020B0604020202020204" pitchFamily="34" charset="0"/>
              <a:buChar char="•"/>
              <a:defRPr sz="3200">
                <a:latin typeface="Helvetica Neue"/>
              </a:defRPr>
            </a:lvl4pPr>
            <a:lvl5pPr marL="2057400" indent="-439200">
              <a:buClr>
                <a:schemeClr val="accent1"/>
              </a:buClr>
              <a:buFont typeface="Wingdings" panose="05000000000000000000" pitchFamily="2" charset="2"/>
              <a:buChar char="§"/>
              <a:defRPr sz="2800">
                <a:latin typeface="Helvetica Neue"/>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lide Number Placeholder 5">
            <a:extLst>
              <a:ext uri="{FF2B5EF4-FFF2-40B4-BE49-F238E27FC236}">
                <a16:creationId xmlns:a16="http://schemas.microsoft.com/office/drawing/2014/main" id="{A96AA5CD-DB81-4848-A928-B7DE86C5802B}"/>
              </a:ext>
            </a:extLst>
          </p:cNvPr>
          <p:cNvSpPr>
            <a:spLocks noGrp="1"/>
          </p:cNvSpPr>
          <p:nvPr>
            <p:ph type="sldNum" sz="quarter" idx="14"/>
          </p:nvPr>
        </p:nvSpPr>
        <p:spPr>
          <a:xfrm>
            <a:off x="9255125" y="6356350"/>
            <a:ext cx="2743200" cy="365125"/>
          </a:xfrm>
        </p:spPr>
        <p:txBody>
          <a:bodyPr/>
          <a:lstStyle>
            <a:lvl1pPr>
              <a:defRPr>
                <a:latin typeface="Helvetica Neue"/>
              </a:defRPr>
            </a:lvl1pPr>
          </a:lstStyle>
          <a:p>
            <a:pPr>
              <a:defRPr/>
            </a:pPr>
            <a:fld id="{8E806DFD-3DE0-4A90-AA07-618256E7B3F3}" type="slidenum">
              <a:rPr lang="en-GB" altLang="en-US"/>
              <a:pPr>
                <a:defRPr/>
              </a:pPr>
              <a:t>‹#›</a:t>
            </a:fld>
            <a:endParaRPr lang="en-GB" altLang="en-US" dirty="0"/>
          </a:p>
        </p:txBody>
      </p:sp>
    </p:spTree>
    <p:extLst>
      <p:ext uri="{BB962C8B-B14F-4D97-AF65-F5344CB8AC3E}">
        <p14:creationId xmlns:p14="http://schemas.microsoft.com/office/powerpoint/2010/main" val="194820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77519" y="260351"/>
            <a:ext cx="11720805" cy="5829554"/>
          </a:xfrm>
          <a:prstGeom prst="rect">
            <a:avLst/>
          </a:prstGeom>
        </p:spPr>
        <p:txBody>
          <a:bodyPr/>
          <a:lstStyle>
            <a:lvl1pPr>
              <a:defRPr sz="7200" b="0">
                <a:solidFill>
                  <a:schemeClr val="tx1"/>
                </a:solidFill>
                <a:latin typeface="Helvetica Neue"/>
                <a:cs typeface="Arial" panose="020B0604020202020204" pitchFamily="34" charset="0"/>
              </a:defRPr>
            </a:lvl1pPr>
          </a:lstStyle>
          <a:p>
            <a:r>
              <a:rPr lang="en-GB" noProof="0" dirty="0"/>
              <a:t>Click to edit Master title style</a:t>
            </a:r>
          </a:p>
        </p:txBody>
      </p:sp>
      <p:sp>
        <p:nvSpPr>
          <p:cNvPr id="3" name="Slide Number Placeholder 5">
            <a:extLst>
              <a:ext uri="{FF2B5EF4-FFF2-40B4-BE49-F238E27FC236}">
                <a16:creationId xmlns:a16="http://schemas.microsoft.com/office/drawing/2014/main" id="{268EC558-364D-4318-A378-AD2C789AD973}"/>
              </a:ext>
            </a:extLst>
          </p:cNvPr>
          <p:cNvSpPr>
            <a:spLocks noGrp="1"/>
          </p:cNvSpPr>
          <p:nvPr>
            <p:ph type="sldNum" sz="quarter" idx="10"/>
          </p:nvPr>
        </p:nvSpPr>
        <p:spPr>
          <a:xfrm>
            <a:off x="9255125" y="6356350"/>
            <a:ext cx="2743200" cy="365125"/>
          </a:xfrm>
        </p:spPr>
        <p:txBody>
          <a:bodyPr/>
          <a:lstStyle>
            <a:lvl1pPr>
              <a:defRPr>
                <a:latin typeface="Helvetica Neue"/>
              </a:defRPr>
            </a:lvl1pPr>
          </a:lstStyle>
          <a:p>
            <a:pPr>
              <a:defRPr/>
            </a:pPr>
            <a:fld id="{459A79E0-55D0-43A0-B07B-8FEF37F24790}" type="slidenum">
              <a:rPr lang="en-GB" altLang="en-US"/>
              <a:pPr>
                <a:defRPr/>
              </a:pPr>
              <a:t>‹#›</a:t>
            </a:fld>
            <a:endParaRPr lang="en-GB" altLang="en-US" dirty="0"/>
          </a:p>
        </p:txBody>
      </p:sp>
    </p:spTree>
    <p:extLst>
      <p:ext uri="{BB962C8B-B14F-4D97-AF65-F5344CB8AC3E}">
        <p14:creationId xmlns:p14="http://schemas.microsoft.com/office/powerpoint/2010/main" val="60982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statistic">
    <p:spTree>
      <p:nvGrpSpPr>
        <p:cNvPr id="1" name=""/>
        <p:cNvGrpSpPr/>
        <p:nvPr/>
      </p:nvGrpSpPr>
      <p:grpSpPr>
        <a:xfrm>
          <a:off x="0" y="0"/>
          <a:ext cx="0" cy="0"/>
          <a:chOff x="0" y="0"/>
          <a:chExt cx="0" cy="0"/>
        </a:xfrm>
      </p:grpSpPr>
      <p:sp>
        <p:nvSpPr>
          <p:cNvPr id="7" name="Title 1"/>
          <p:cNvSpPr>
            <a:spLocks noGrp="1"/>
          </p:cNvSpPr>
          <p:nvPr>
            <p:ph type="title"/>
          </p:nvPr>
        </p:nvSpPr>
        <p:spPr>
          <a:xfrm>
            <a:off x="277519" y="1249680"/>
            <a:ext cx="11720805" cy="4892040"/>
          </a:xfrm>
          <a:prstGeom prst="rect">
            <a:avLst/>
          </a:prstGeom>
        </p:spPr>
        <p:txBody>
          <a:bodyPr anchor="t"/>
          <a:lstStyle>
            <a:lvl1pPr>
              <a:defRPr sz="15000" b="0">
                <a:solidFill>
                  <a:schemeClr val="tx1"/>
                </a:solidFill>
                <a:latin typeface="Helvetica Neue"/>
                <a:cs typeface="Arial" panose="020B0604020202020204" pitchFamily="34" charset="0"/>
              </a:defRPr>
            </a:lvl1pPr>
          </a:lstStyle>
          <a:p>
            <a:r>
              <a:rPr lang="en-US" noProof="0"/>
              <a:t>Click to edit Master title style</a:t>
            </a:r>
            <a:endParaRPr lang="en-GB" noProof="0" dirty="0"/>
          </a:p>
        </p:txBody>
      </p:sp>
      <p:sp>
        <p:nvSpPr>
          <p:cNvPr id="3" name="Slide Number Placeholder 5">
            <a:extLst>
              <a:ext uri="{FF2B5EF4-FFF2-40B4-BE49-F238E27FC236}">
                <a16:creationId xmlns:a16="http://schemas.microsoft.com/office/drawing/2014/main" id="{EE2DD24D-F4C2-47C9-95FF-F4CA4E3332F9}"/>
              </a:ext>
            </a:extLst>
          </p:cNvPr>
          <p:cNvSpPr>
            <a:spLocks noGrp="1"/>
          </p:cNvSpPr>
          <p:nvPr>
            <p:ph type="sldNum" sz="quarter" idx="10"/>
          </p:nvPr>
        </p:nvSpPr>
        <p:spPr>
          <a:xfrm>
            <a:off x="9255125" y="6356350"/>
            <a:ext cx="2743200" cy="365125"/>
          </a:xfrm>
        </p:spPr>
        <p:txBody>
          <a:bodyPr/>
          <a:lstStyle>
            <a:lvl1pPr>
              <a:defRPr>
                <a:latin typeface="Helvetica Neue"/>
              </a:defRPr>
            </a:lvl1pPr>
          </a:lstStyle>
          <a:p>
            <a:pPr>
              <a:defRPr/>
            </a:pPr>
            <a:fld id="{6BA3002E-7372-41B5-9AED-5E6C6771E500}" type="slidenum">
              <a:rPr lang="en-GB" altLang="en-US"/>
              <a:pPr>
                <a:defRPr/>
              </a:pPr>
              <a:t>‹#›</a:t>
            </a:fld>
            <a:endParaRPr lang="en-GB" altLang="en-US" dirty="0"/>
          </a:p>
        </p:txBody>
      </p:sp>
    </p:spTree>
    <p:extLst>
      <p:ext uri="{BB962C8B-B14F-4D97-AF65-F5344CB8AC3E}">
        <p14:creationId xmlns:p14="http://schemas.microsoft.com/office/powerpoint/2010/main" val="304332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with text ">
    <p:spTree>
      <p:nvGrpSpPr>
        <p:cNvPr id="1" name=""/>
        <p:cNvGrpSpPr/>
        <p:nvPr/>
      </p:nvGrpSpPr>
      <p:grpSpPr>
        <a:xfrm>
          <a:off x="0" y="0"/>
          <a:ext cx="0" cy="0"/>
          <a:chOff x="0" y="0"/>
          <a:chExt cx="0" cy="0"/>
        </a:xfrm>
      </p:grpSpPr>
      <p:sp>
        <p:nvSpPr>
          <p:cNvPr id="7" name="Title 1"/>
          <p:cNvSpPr>
            <a:spLocks noGrp="1"/>
          </p:cNvSpPr>
          <p:nvPr>
            <p:ph type="title"/>
          </p:nvPr>
        </p:nvSpPr>
        <p:spPr>
          <a:xfrm>
            <a:off x="6096000" y="291974"/>
            <a:ext cx="5466080" cy="5873876"/>
          </a:xfrm>
          <a:prstGeom prst="rect">
            <a:avLst/>
          </a:prstGeom>
        </p:spPr>
        <p:txBody>
          <a:bodyPr>
            <a:normAutofit/>
          </a:bodyPr>
          <a:lstStyle>
            <a:lvl1pPr marL="0" marR="0" indent="0" algn="l" defTabSz="914400" rtl="0" eaLnBrk="0" fontAlgn="base" latinLnBrk="0" hangingPunct="0">
              <a:lnSpc>
                <a:spcPct val="90000"/>
              </a:lnSpc>
              <a:spcBef>
                <a:spcPct val="0"/>
              </a:spcBef>
              <a:spcAft>
                <a:spcPct val="0"/>
              </a:spcAft>
              <a:buClrTx/>
              <a:buSzTx/>
              <a:buFontTx/>
              <a:buNone/>
              <a:tabLst/>
              <a:defRPr sz="7200" b="0">
                <a:solidFill>
                  <a:schemeClr val="tx1"/>
                </a:solidFill>
                <a:latin typeface="Helvetica Neue"/>
                <a:cs typeface="Arial" panose="020B0604020202020204" pitchFamily="34" charset="0"/>
              </a:defRPr>
            </a:lvl1pPr>
          </a:lstStyle>
          <a:p>
            <a:pPr lvl="0"/>
            <a:r>
              <a:rPr lang="en-GB" noProof="0" dirty="0"/>
              <a:t>Click</a:t>
            </a:r>
            <a:r>
              <a:rPr lang="en-US" dirty="0"/>
              <a:t> to edit Master title style</a:t>
            </a:r>
          </a:p>
        </p:txBody>
      </p:sp>
      <p:sp>
        <p:nvSpPr>
          <p:cNvPr id="8" name="Content Placeholder 2"/>
          <p:cNvSpPr>
            <a:spLocks noGrp="1"/>
          </p:cNvSpPr>
          <p:nvPr>
            <p:ph idx="1"/>
          </p:nvPr>
        </p:nvSpPr>
        <p:spPr>
          <a:xfrm>
            <a:off x="0" y="0"/>
            <a:ext cx="5375275" cy="6858000"/>
          </a:xfrm>
        </p:spPr>
        <p:txBody>
          <a:bodyPr/>
          <a:lstStyle>
            <a:lvl1pPr marL="0" indent="0">
              <a:buClr>
                <a:srgbClr val="82368C"/>
              </a:buClr>
              <a:buFont typeface="Wingdings" panose="05000000000000000000" pitchFamily="2" charset="2"/>
              <a:buNone/>
              <a:defRPr sz="2400" b="1">
                <a:latin typeface="Helvetica Neue"/>
              </a:defRPr>
            </a:lvl1pPr>
            <a:lvl2pPr marL="685800" indent="-228600">
              <a:buClr>
                <a:srgbClr val="82368C"/>
              </a:buClr>
              <a:buFont typeface="Wingdings" panose="05000000000000000000" pitchFamily="2" charset="2"/>
              <a:buChar char="§"/>
              <a:defRPr sz="2000">
                <a:latin typeface="Helvetica Neue"/>
              </a:defRPr>
            </a:lvl2pPr>
            <a:lvl3pPr marL="1143000" indent="-228600">
              <a:buClr>
                <a:srgbClr val="82368C"/>
              </a:buClr>
              <a:buFont typeface="Wingdings" panose="05000000000000000000" pitchFamily="2" charset="2"/>
              <a:buChar char="§"/>
              <a:defRPr>
                <a:latin typeface="Helvetica Neue"/>
              </a:defRPr>
            </a:lvl3pPr>
            <a:lvl4pPr marL="1600200" indent="-228600">
              <a:buClr>
                <a:srgbClr val="82368C"/>
              </a:buClr>
              <a:buFont typeface="Wingdings" panose="05000000000000000000" pitchFamily="2" charset="2"/>
              <a:buChar char="§"/>
              <a:defRPr>
                <a:latin typeface="Helvetica Neue"/>
              </a:defRPr>
            </a:lvl4pPr>
            <a:lvl5pPr marL="2057400" indent="-228600">
              <a:buClr>
                <a:srgbClr val="82368C"/>
              </a:buClr>
              <a:buFont typeface="Wingdings" panose="05000000000000000000" pitchFamily="2" charset="2"/>
              <a:buChar char="§"/>
              <a:defRPr>
                <a:latin typeface="Helvetica Neue"/>
              </a:defRPr>
            </a:lvl5pPr>
          </a:lstStyle>
          <a:p>
            <a:pPr lvl="0"/>
            <a:endParaRPr lang="en-GB" noProof="0" dirty="0"/>
          </a:p>
        </p:txBody>
      </p:sp>
      <p:sp>
        <p:nvSpPr>
          <p:cNvPr id="4" name="Slide Number Placeholder 5">
            <a:extLst>
              <a:ext uri="{FF2B5EF4-FFF2-40B4-BE49-F238E27FC236}">
                <a16:creationId xmlns:a16="http://schemas.microsoft.com/office/drawing/2014/main" id="{7A9B3443-B934-42B2-AD79-32B8D6F306F7}"/>
              </a:ext>
            </a:extLst>
          </p:cNvPr>
          <p:cNvSpPr>
            <a:spLocks noGrp="1"/>
          </p:cNvSpPr>
          <p:nvPr>
            <p:ph type="sldNum" sz="quarter" idx="10"/>
          </p:nvPr>
        </p:nvSpPr>
        <p:spPr>
          <a:xfrm>
            <a:off x="9255125" y="6356350"/>
            <a:ext cx="2743200" cy="365125"/>
          </a:xfrm>
        </p:spPr>
        <p:txBody>
          <a:bodyPr/>
          <a:lstStyle>
            <a:lvl1pPr>
              <a:defRPr>
                <a:latin typeface="Helvetica Neue"/>
              </a:defRPr>
            </a:lvl1pPr>
          </a:lstStyle>
          <a:p>
            <a:pPr>
              <a:defRPr/>
            </a:pPr>
            <a:fld id="{A2453B4F-F912-4E09-BC7E-5A8CC63428F3}" type="slidenum">
              <a:rPr lang="en-GB" altLang="en-US"/>
              <a:pPr>
                <a:defRPr/>
              </a:pPr>
              <a:t>‹#›</a:t>
            </a:fld>
            <a:endParaRPr lang="en-GB" altLang="en-US" dirty="0"/>
          </a:p>
        </p:txBody>
      </p:sp>
    </p:spTree>
    <p:extLst>
      <p:ext uri="{BB962C8B-B14F-4D97-AF65-F5344CB8AC3E}">
        <p14:creationId xmlns:p14="http://schemas.microsoft.com/office/powerpoint/2010/main" val="33510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text split scree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4C95B89-B754-4431-81A7-06F399F59D76}"/>
              </a:ext>
            </a:extLst>
          </p:cNvPr>
          <p:cNvCxnSpPr>
            <a:cxnSpLocks/>
          </p:cNvCxnSpPr>
          <p:nvPr userDrawn="1"/>
        </p:nvCxnSpPr>
        <p:spPr>
          <a:xfrm>
            <a:off x="5700713" y="1588"/>
            <a:ext cx="0" cy="6164262"/>
          </a:xfrm>
          <a:prstGeom prst="line">
            <a:avLst/>
          </a:prstGeom>
          <a:ln w="38100">
            <a:solidFill>
              <a:srgbClr val="BFC1C3"/>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63525" y="305373"/>
            <a:ext cx="5111750" cy="5873876"/>
          </a:xfrm>
          <a:prstGeom prst="rect">
            <a:avLst/>
          </a:prstGeom>
        </p:spPr>
        <p:txBody>
          <a:bodyPr>
            <a:normAutofit/>
          </a:bodyPr>
          <a:lstStyle>
            <a:lvl1pPr marL="0" marR="0" indent="0" algn="l" defTabSz="914400" rtl="0" eaLnBrk="0" fontAlgn="base" latinLnBrk="0" hangingPunct="0">
              <a:lnSpc>
                <a:spcPct val="90000"/>
              </a:lnSpc>
              <a:spcBef>
                <a:spcPct val="0"/>
              </a:spcBef>
              <a:spcAft>
                <a:spcPct val="0"/>
              </a:spcAft>
              <a:buClrTx/>
              <a:buSzTx/>
              <a:buFontTx/>
              <a:buNone/>
              <a:tabLst/>
              <a:defRPr sz="7200" b="0">
                <a:solidFill>
                  <a:schemeClr val="tx1"/>
                </a:solidFill>
                <a:latin typeface="Helvetica Neue"/>
                <a:cs typeface="Arial" panose="020B0604020202020204" pitchFamily="34" charset="0"/>
              </a:defRPr>
            </a:lvl1pPr>
          </a:lstStyle>
          <a:p>
            <a:pPr lvl="0"/>
            <a:r>
              <a:rPr lang="en-GB" noProof="0" dirty="0"/>
              <a:t>Click</a:t>
            </a:r>
            <a:r>
              <a:rPr lang="en-US" dirty="0"/>
              <a:t> to edit Master title style</a:t>
            </a:r>
          </a:p>
        </p:txBody>
      </p:sp>
      <p:sp>
        <p:nvSpPr>
          <p:cNvPr id="3" name="Text Placeholder 2"/>
          <p:cNvSpPr>
            <a:spLocks noGrp="1"/>
          </p:cNvSpPr>
          <p:nvPr>
            <p:ph type="body" sz="quarter" idx="15"/>
          </p:nvPr>
        </p:nvSpPr>
        <p:spPr>
          <a:xfrm>
            <a:off x="6089905" y="296863"/>
            <a:ext cx="5908420" cy="5868987"/>
          </a:xfrm>
        </p:spPr>
        <p:txBody>
          <a:bodyPr/>
          <a:lstStyle>
            <a:lvl1pPr>
              <a:defRPr sz="3600" b="0"/>
            </a:lvl1pPr>
            <a:lvl2pPr marL="572400" indent="-572400">
              <a:spcBef>
                <a:spcPts val="1000"/>
              </a:spcBef>
              <a:buClr>
                <a:schemeClr val="accent1"/>
              </a:buClr>
              <a:defRPr sz="3600"/>
            </a:lvl2pPr>
            <a:lvl3pPr marL="1143000" indent="-572400">
              <a:spcBef>
                <a:spcPts val="500"/>
              </a:spcBef>
              <a:buClr>
                <a:schemeClr val="accent1"/>
              </a:buClr>
              <a:buFont typeface="Arial" panose="020B0604020202020204" pitchFamily="34" charset="0"/>
              <a:buChar char="•"/>
              <a:defRPr sz="3600"/>
            </a:lvl3pPr>
            <a:lvl4pPr marL="1600200" indent="-439200">
              <a:buClr>
                <a:schemeClr val="accent1"/>
              </a:buClr>
              <a:buFont typeface="Arial" panose="020B0604020202020204" pitchFamily="34" charset="0"/>
              <a:buChar char="•"/>
              <a:defRPr sz="3200"/>
            </a:lvl4pPr>
            <a:lvl5pPr marL="2057400" indent="-439200">
              <a:buClr>
                <a:schemeClr val="accent1"/>
              </a:buClr>
              <a:buFont typeface="Wingdings" panose="05000000000000000000" pitchFamily="2" charset="2"/>
              <a:buChar char="§"/>
              <a:defRPr sz="28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GB" dirty="0"/>
          </a:p>
        </p:txBody>
      </p:sp>
      <p:sp>
        <p:nvSpPr>
          <p:cNvPr id="5" name="Slide Number Placeholder 5">
            <a:extLst>
              <a:ext uri="{FF2B5EF4-FFF2-40B4-BE49-F238E27FC236}">
                <a16:creationId xmlns:a16="http://schemas.microsoft.com/office/drawing/2014/main" id="{8A6E9CE4-B853-407A-B099-4FBC44926E6C}"/>
              </a:ext>
            </a:extLst>
          </p:cNvPr>
          <p:cNvSpPr>
            <a:spLocks noGrp="1"/>
          </p:cNvSpPr>
          <p:nvPr>
            <p:ph type="sldNum" sz="quarter" idx="16"/>
          </p:nvPr>
        </p:nvSpPr>
        <p:spPr>
          <a:xfrm>
            <a:off x="9255125" y="6356350"/>
            <a:ext cx="2743200" cy="365125"/>
          </a:xfrm>
        </p:spPr>
        <p:txBody>
          <a:bodyPr/>
          <a:lstStyle>
            <a:lvl1pPr>
              <a:defRPr>
                <a:latin typeface="Helvetica Neue"/>
              </a:defRPr>
            </a:lvl1pPr>
          </a:lstStyle>
          <a:p>
            <a:pPr>
              <a:defRPr/>
            </a:pPr>
            <a:fld id="{37F5997A-6E24-45DB-9477-B9CC5231E3CE}" type="slidenum">
              <a:rPr lang="en-GB" altLang="en-US"/>
              <a:pPr>
                <a:defRPr/>
              </a:pPr>
              <a:t>‹#›</a:t>
            </a:fld>
            <a:endParaRPr lang="en-GB" altLang="en-US" dirty="0"/>
          </a:p>
        </p:txBody>
      </p:sp>
    </p:spTree>
    <p:extLst>
      <p:ext uri="{BB962C8B-B14F-4D97-AF65-F5344CB8AC3E}">
        <p14:creationId xmlns:p14="http://schemas.microsoft.com/office/powerpoint/2010/main" val="12881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21" Type="http://schemas.openxmlformats.org/officeDocument/2006/relationships/image" Target="../media/image17.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BDDBC17-AAD4-4FD5-8AE7-F89776E81D46}"/>
              </a:ext>
            </a:extLst>
          </p:cNvPr>
          <p:cNvSpPr>
            <a:spLocks noGrp="1"/>
          </p:cNvSpPr>
          <p:nvPr>
            <p:ph type="title"/>
          </p:nvPr>
        </p:nvSpPr>
        <p:spPr bwMode="auto">
          <a:xfrm>
            <a:off x="277813" y="260350"/>
            <a:ext cx="117221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A5CC521D-63AD-48DE-B1D9-9F264CE1F430}"/>
              </a:ext>
            </a:extLst>
          </p:cNvPr>
          <p:cNvSpPr>
            <a:spLocks noGrp="1"/>
          </p:cNvSpPr>
          <p:nvPr>
            <p:ph type="body" idx="1"/>
          </p:nvPr>
        </p:nvSpPr>
        <p:spPr bwMode="auto">
          <a:xfrm>
            <a:off x="277813" y="1212850"/>
            <a:ext cx="117221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Slide Number Placeholder 1">
            <a:extLst>
              <a:ext uri="{FF2B5EF4-FFF2-40B4-BE49-F238E27FC236}">
                <a16:creationId xmlns:a16="http://schemas.microsoft.com/office/drawing/2014/main" id="{E5A479FF-1D35-4D70-8240-848825358F1B}"/>
              </a:ext>
            </a:extLst>
          </p:cNvPr>
          <p:cNvSpPr>
            <a:spLocks noGrp="1"/>
          </p:cNvSpPr>
          <p:nvPr>
            <p:ph type="sldNum" sz="quarter" idx="4"/>
          </p:nvPr>
        </p:nvSpPr>
        <p:spPr>
          <a:xfrm>
            <a:off x="9256713" y="6340475"/>
            <a:ext cx="27432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F23B3"/>
                </a:solidFill>
                <a:latin typeface="Helvetica" panose="020B0604020202020204" pitchFamily="34" charset="0"/>
              </a:defRPr>
            </a:lvl1pPr>
          </a:lstStyle>
          <a:p>
            <a:pPr>
              <a:defRPr/>
            </a:pPr>
            <a:fld id="{93FF4DC2-DED6-49B6-9798-FA002BFF874A}" type="slidenum">
              <a:rPr lang="en-GB" altLang="en-US"/>
              <a:pPr>
                <a:defRPr/>
              </a:pPr>
              <a:t>‹#›</a:t>
            </a:fld>
            <a:endParaRPr lang="en-GB" altLang="en-US" dirty="0"/>
          </a:p>
        </p:txBody>
      </p:sp>
    </p:spTree>
    <p:extLst>
      <p:ext uri="{BB962C8B-B14F-4D97-AF65-F5344CB8AC3E}">
        <p14:creationId xmlns:p14="http://schemas.microsoft.com/office/powerpoint/2010/main" val="13273689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Lst>
  <p:hf hdr="0" ftr="0" dt="0"/>
  <p:txStyles>
    <p:titleStyle>
      <a:lvl1pPr algn="l" rtl="0" eaLnBrk="0" fontAlgn="base" hangingPunct="0">
        <a:lnSpc>
          <a:spcPct val="90000"/>
        </a:lnSpc>
        <a:spcBef>
          <a:spcPct val="0"/>
        </a:spcBef>
        <a:spcAft>
          <a:spcPct val="0"/>
        </a:spcAft>
        <a:defRPr sz="4400" b="1" kern="1200">
          <a:solidFill>
            <a:srgbClr val="0D0D0D"/>
          </a:solidFill>
          <a:latin typeface="Helvetica Neue"/>
          <a:ea typeface="+mj-ea"/>
          <a:cs typeface="Arial" panose="020B0604020202020204" pitchFamily="34" charset="0"/>
        </a:defRPr>
      </a:lvl1pPr>
      <a:lvl2pPr algn="l" rtl="0" eaLnBrk="0" fontAlgn="base" hangingPunct="0">
        <a:lnSpc>
          <a:spcPct val="90000"/>
        </a:lnSpc>
        <a:spcBef>
          <a:spcPct val="0"/>
        </a:spcBef>
        <a:spcAft>
          <a:spcPct val="0"/>
        </a:spcAft>
        <a:defRPr sz="4400" b="1">
          <a:solidFill>
            <a:srgbClr val="0D0D0D"/>
          </a:solidFill>
          <a:latin typeface="Helvetica Neue"/>
          <a:cs typeface="Arial" panose="020B0604020202020204" pitchFamily="34" charset="0"/>
        </a:defRPr>
      </a:lvl2pPr>
      <a:lvl3pPr algn="l" rtl="0" eaLnBrk="0" fontAlgn="base" hangingPunct="0">
        <a:lnSpc>
          <a:spcPct val="90000"/>
        </a:lnSpc>
        <a:spcBef>
          <a:spcPct val="0"/>
        </a:spcBef>
        <a:spcAft>
          <a:spcPct val="0"/>
        </a:spcAft>
        <a:defRPr sz="4400" b="1">
          <a:solidFill>
            <a:srgbClr val="0D0D0D"/>
          </a:solidFill>
          <a:latin typeface="Helvetica Neue"/>
          <a:cs typeface="Arial" panose="020B0604020202020204" pitchFamily="34" charset="0"/>
        </a:defRPr>
      </a:lvl3pPr>
      <a:lvl4pPr algn="l" rtl="0" eaLnBrk="0" fontAlgn="base" hangingPunct="0">
        <a:lnSpc>
          <a:spcPct val="90000"/>
        </a:lnSpc>
        <a:spcBef>
          <a:spcPct val="0"/>
        </a:spcBef>
        <a:spcAft>
          <a:spcPct val="0"/>
        </a:spcAft>
        <a:defRPr sz="4400" b="1">
          <a:solidFill>
            <a:srgbClr val="0D0D0D"/>
          </a:solidFill>
          <a:latin typeface="Helvetica Neue"/>
          <a:cs typeface="Arial" panose="020B0604020202020204" pitchFamily="34" charset="0"/>
        </a:defRPr>
      </a:lvl4pPr>
      <a:lvl5pPr algn="l" rtl="0" eaLnBrk="0" fontAlgn="base" hangingPunct="0">
        <a:lnSpc>
          <a:spcPct val="90000"/>
        </a:lnSpc>
        <a:spcBef>
          <a:spcPct val="0"/>
        </a:spcBef>
        <a:spcAft>
          <a:spcPct val="0"/>
        </a:spcAft>
        <a:defRPr sz="4400" b="1">
          <a:solidFill>
            <a:srgbClr val="0D0D0D"/>
          </a:solidFill>
          <a:latin typeface="Helvetica Neue"/>
          <a:cs typeface="Arial" panose="020B0604020202020204" pitchFamily="34" charset="0"/>
        </a:defRPr>
      </a:lvl5pPr>
      <a:lvl6pPr marL="457200" algn="l" rtl="0" fontAlgn="base">
        <a:lnSpc>
          <a:spcPct val="90000"/>
        </a:lnSpc>
        <a:spcBef>
          <a:spcPct val="0"/>
        </a:spcBef>
        <a:spcAft>
          <a:spcPct val="0"/>
        </a:spcAft>
        <a:defRPr sz="4400" b="1">
          <a:solidFill>
            <a:srgbClr val="0D0D0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b="1">
          <a:solidFill>
            <a:srgbClr val="0D0D0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b="1">
          <a:solidFill>
            <a:srgbClr val="0D0D0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b="1">
          <a:solidFill>
            <a:srgbClr val="0D0D0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Clr>
          <a:srgbClr val="82368C"/>
        </a:buClr>
        <a:buFont typeface="Wingdings" panose="05000000000000000000" pitchFamily="2" charset="2"/>
        <a:defRPr lang="en-US" sz="3600" kern="1200" dirty="0">
          <a:solidFill>
            <a:schemeClr val="tx1"/>
          </a:solidFill>
          <a:latin typeface="Helvetica Neue"/>
          <a:ea typeface="+mn-ea"/>
          <a:cs typeface="Arial"/>
        </a:defRPr>
      </a:lvl1pPr>
      <a:lvl2pPr marL="571500" indent="-571500" algn="l" rtl="0" eaLnBrk="0" fontAlgn="base" hangingPunct="0">
        <a:lnSpc>
          <a:spcPct val="90000"/>
        </a:lnSpc>
        <a:spcBef>
          <a:spcPts val="1000"/>
        </a:spcBef>
        <a:spcAft>
          <a:spcPct val="0"/>
        </a:spcAft>
        <a:buClr>
          <a:schemeClr val="accent1"/>
        </a:buClr>
        <a:buFont typeface="Arial" panose="020B0604020202020204" pitchFamily="34" charset="0"/>
        <a:buChar char="•"/>
        <a:defRPr lang="en-US" sz="3600" kern="1200" dirty="0">
          <a:solidFill>
            <a:schemeClr val="tx1"/>
          </a:solidFill>
          <a:latin typeface="Helvetica Neue"/>
          <a:ea typeface="+mn-ea"/>
          <a:cs typeface="Arial"/>
        </a:defRPr>
      </a:lvl2pPr>
      <a:lvl3pPr marL="1143000" indent="-571500" algn="l" rtl="0" eaLnBrk="0" fontAlgn="base" hangingPunct="0">
        <a:lnSpc>
          <a:spcPct val="90000"/>
        </a:lnSpc>
        <a:spcBef>
          <a:spcPts val="500"/>
        </a:spcBef>
        <a:spcAft>
          <a:spcPct val="0"/>
        </a:spcAft>
        <a:buClr>
          <a:schemeClr val="accent1"/>
        </a:buClr>
        <a:buFont typeface="Arial" panose="020B0604020202020204" pitchFamily="34" charset="0"/>
        <a:buChar char="•"/>
        <a:defRPr lang="en-US" sz="3600" kern="1200" dirty="0">
          <a:solidFill>
            <a:schemeClr val="tx1"/>
          </a:solidFill>
          <a:latin typeface="Helvetica Neue"/>
          <a:ea typeface="+mn-ea"/>
          <a:cs typeface="Arial"/>
        </a:defRPr>
      </a:lvl3pPr>
      <a:lvl4pPr marL="1600200" indent="-438150" algn="l" rtl="0" eaLnBrk="0" fontAlgn="base" hangingPunct="0">
        <a:lnSpc>
          <a:spcPct val="90000"/>
        </a:lnSpc>
        <a:spcBef>
          <a:spcPts val="500"/>
        </a:spcBef>
        <a:spcAft>
          <a:spcPct val="0"/>
        </a:spcAft>
        <a:buClr>
          <a:schemeClr val="accent1"/>
        </a:buClr>
        <a:buFont typeface="Arial" panose="020B0604020202020204" pitchFamily="34" charset="0"/>
        <a:buChar char="•"/>
        <a:defRPr lang="en-US" sz="3200" kern="1200" dirty="0">
          <a:solidFill>
            <a:schemeClr val="tx1"/>
          </a:solidFill>
          <a:latin typeface="Helvetica Neue"/>
          <a:ea typeface="+mn-ea"/>
          <a:cs typeface="Arial"/>
        </a:defRPr>
      </a:lvl4pPr>
      <a:lvl5pPr marL="2057400" indent="-438150" algn="l" rtl="0" eaLnBrk="0" fontAlgn="base" hangingPunct="0">
        <a:lnSpc>
          <a:spcPct val="90000"/>
        </a:lnSpc>
        <a:spcBef>
          <a:spcPts val="500"/>
        </a:spcBef>
        <a:spcAft>
          <a:spcPct val="0"/>
        </a:spcAft>
        <a:buClr>
          <a:schemeClr val="accent1"/>
        </a:buClr>
        <a:buFont typeface="Wingdings" panose="05000000000000000000" pitchFamily="2" charset="2"/>
        <a:buChar char="§"/>
        <a:defRPr lang="en-GB" sz="2800" kern="1200" dirty="0">
          <a:solidFill>
            <a:schemeClr val="tx1"/>
          </a:solidFill>
          <a:latin typeface="Helvetica Neue"/>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03707-3527-4F4E-B437-7459B763DF39}" type="datetimeFigureOut">
              <a:rPr lang="en-GB" smtClean="0"/>
              <a:t>25/07/2024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C0564-9F01-437F-942F-8554461C69FE}" type="slidenum">
              <a:rPr lang="en-GB" smtClean="0"/>
              <a:t>‹#›</a:t>
            </a:fld>
            <a:endParaRPr lang="en-GB"/>
          </a:p>
        </p:txBody>
      </p:sp>
    </p:spTree>
    <p:extLst>
      <p:ext uri="{BB962C8B-B14F-4D97-AF65-F5344CB8AC3E}">
        <p14:creationId xmlns:p14="http://schemas.microsoft.com/office/powerpoint/2010/main" val="39013032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7/25/2024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276929497"/>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gbr01.safelinks.protection.outlook.com/?url=https%3A%2F%2F360.articulate.com%2Freview%2Fcontent%2Fc43ff623-fb87-4355-b5a0-7698bdd9ae7b%2Freview&amp;data=05%7C02%7CAnne.Rannard%40nwrocu.police.uk%7C3dc2ad0a4099467aa82508dca706f7e2%7Cf3955ea24c5d4e27ab8df6f577fa122d%7C0%7C0%7C638568895571001086%7CUnknown%7CTWFpbGZsb3d8eyJWIjoiMC4wLjAwMDAiLCJQIjoiV2luMzIiLCJBTiI6Ik1haWwiLCJXVCI6Mn0%3D%7C0%7C%7C%7C&amp;sdata=PqA8CsNtIcxyoFgf6qlNK0cbQWwiNfnf%2Fe8cqfYDpP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of money and money&#10;&#10;Description automatically generated">
            <a:extLst>
              <a:ext uri="{FF2B5EF4-FFF2-40B4-BE49-F238E27FC236}">
                <a16:creationId xmlns:a16="http://schemas.microsoft.com/office/drawing/2014/main" id="{F23EB4EA-8C50-A38D-AA41-8FE641D98CBD}"/>
              </a:ext>
            </a:extLst>
          </p:cNvPr>
          <p:cNvPicPr>
            <a:picLocks noChangeAspect="1"/>
          </p:cNvPicPr>
          <p:nvPr/>
        </p:nvPicPr>
        <p:blipFill>
          <a:blip r:embed="rId3">
            <a:extLst>
              <a:ext uri="{28A0092B-C50C-407E-A947-70E740481C1C}">
                <a14:useLocalDpi xmlns:a14="http://schemas.microsoft.com/office/drawing/2010/main" val="0"/>
              </a:ext>
            </a:extLst>
          </a:blip>
          <a:srcRect l="5086" r="2024" b="-1"/>
          <a:stretch/>
        </p:blipFill>
        <p:spPr>
          <a:xfrm>
            <a:off x="-3047" y="10"/>
            <a:ext cx="12191999" cy="6857990"/>
          </a:xfrm>
          <a:prstGeom prst="rect">
            <a:avLst/>
          </a:prstGeom>
        </p:spPr>
      </p:pic>
      <p:sp>
        <p:nvSpPr>
          <p:cNvPr id="56" name="Rectangle 5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755;p126"/>
          <p:cNvSpPr txBox="1">
            <a:spLocks/>
          </p:cNvSpPr>
          <p:nvPr/>
        </p:nvSpPr>
        <p:spPr bwMode="auto">
          <a:xfrm>
            <a:off x="1097280" y="325550"/>
            <a:ext cx="10058400" cy="3574778"/>
          </a:xfrm>
          <a:prstGeom prst="rect">
            <a:avLst/>
          </a:prstGeom>
          <a:effectLst>
            <a:outerShdw blurRad="50800" dist="38100" dir="2700000" algn="tl" rotWithShape="0">
              <a:prstClr val="black">
                <a:alpha val="40000"/>
              </a:prstClr>
            </a:outerShdw>
          </a:effectLst>
          <a:extLst>
            <a:ext uri="{FAA26D3D-D897-4be2-8F04-BA451C77F1D7}"/>
          </a:extLst>
        </p:spPr>
        <p:txBody>
          <a:bodyPr spcFirstLastPara="1"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fontAlgn="auto">
              <a:spcAft>
                <a:spcPts val="600"/>
              </a:spcAft>
              <a:buClr>
                <a:prstClr val="white"/>
              </a:buClr>
              <a:buSzPts val="2700"/>
              <a:tabLst/>
              <a:defRPr/>
            </a:pPr>
            <a:endParaRPr kumimoji="0" lang="en-US" sz="5200" b="1" i="0" u="none" strike="noStrike" cap="none" spc="0" normalizeH="0" baseline="0" noProof="0" dirty="0">
              <a:ln>
                <a:noFill/>
              </a:ln>
              <a:solidFill>
                <a:srgbClr val="FFFFFF"/>
              </a:solidFill>
              <a:effectLst/>
              <a:uLnTx/>
              <a:uFillTx/>
            </a:endParaRPr>
          </a:p>
        </p:txBody>
      </p:sp>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B02E45ED-6CCB-CE03-9B0A-280FB8E6011B}"/>
              </a:ext>
            </a:extLst>
          </p:cNvPr>
          <p:cNvSpPr txBox="1"/>
          <p:nvPr/>
        </p:nvSpPr>
        <p:spPr>
          <a:xfrm>
            <a:off x="1776725" y="3081532"/>
            <a:ext cx="9044068" cy="19389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chemeClr val="bg1"/>
                </a:solidFill>
                <a:effectLst/>
                <a:uLnTx/>
                <a:uFillTx/>
              </a:rPr>
              <a:t>National County Lines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chemeClr val="bg1"/>
                </a:solidFill>
                <a:effectLst/>
                <a:uLnTx/>
                <a:uFillTx/>
              </a:rPr>
              <a:t>Co-ordination Centre</a:t>
            </a:r>
          </a:p>
        </p:txBody>
      </p:sp>
    </p:spTree>
    <p:extLst>
      <p:ext uri="{BB962C8B-B14F-4D97-AF65-F5344CB8AC3E}">
        <p14:creationId xmlns:p14="http://schemas.microsoft.com/office/powerpoint/2010/main" val="244704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ouse with a question mark above it&#10;&#10;Description automatically generated">
            <a:extLst>
              <a:ext uri="{FF2B5EF4-FFF2-40B4-BE49-F238E27FC236}">
                <a16:creationId xmlns:a16="http://schemas.microsoft.com/office/drawing/2014/main" id="{419E9D89-B985-BD46-1159-8D58FF0457CB}"/>
              </a:ext>
            </a:extLst>
          </p:cNvPr>
          <p:cNvPicPr>
            <a:picLocks noChangeAspect="1"/>
          </p:cNvPicPr>
          <p:nvPr/>
        </p:nvPicPr>
        <p:blipFill>
          <a:blip r:embed="rId3">
            <a:extLst>
              <a:ext uri="{28A0092B-C50C-407E-A947-70E740481C1C}">
                <a14:useLocalDpi xmlns:a14="http://schemas.microsoft.com/office/drawing/2010/main" val="0"/>
              </a:ext>
            </a:extLst>
          </a:blip>
          <a:srcRect l="3700" t="4547" r="1" b="9123"/>
          <a:stretch/>
        </p:blipFill>
        <p:spPr>
          <a:xfrm>
            <a:off x="-2" y="10"/>
            <a:ext cx="8668512" cy="6857990"/>
          </a:xfrm>
          <a:prstGeom prst="rect">
            <a:avLst/>
          </a:prstGeom>
        </p:spPr>
      </p:pic>
      <p:sp>
        <p:nvSpPr>
          <p:cNvPr id="40" name="Rectangle 3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755;p126"/>
          <p:cNvSpPr txBox="1">
            <a:spLocks/>
          </p:cNvSpPr>
          <p:nvPr/>
        </p:nvSpPr>
        <p:spPr bwMode="auto">
          <a:xfrm>
            <a:off x="7848600" y="1122363"/>
            <a:ext cx="4023360" cy="3204134"/>
          </a:xfrm>
          <a:prstGeom prst="rect">
            <a:avLst/>
          </a:prstGeom>
          <a:extLst>
            <a:ext uri="{FAA26D3D-D897-4be2-8F04-BA451C77F1D7}"/>
          </a:extLst>
        </p:spPr>
        <p:txBody>
          <a:bodyPr spcFirstLastPara="1"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fontAlgn="auto">
              <a:spcAft>
                <a:spcPts val="600"/>
              </a:spcAft>
              <a:buClr>
                <a:prstClr val="white"/>
              </a:buClr>
              <a:buSzPts val="2700"/>
              <a:tabLst/>
              <a:defRPr/>
            </a:pPr>
            <a:r>
              <a:rPr kumimoji="0" lang="en-US" sz="4800" b="1" i="0" u="none" strike="noStrike" cap="none" spc="0" normalizeH="0" baseline="0" noProof="0">
                <a:ln>
                  <a:noFill/>
                </a:ln>
                <a:solidFill>
                  <a:schemeClr val="tx1"/>
                </a:solidFill>
                <a:effectLst/>
                <a:uLnTx/>
                <a:uFillTx/>
              </a:rPr>
              <a:t>Cuckooing</a:t>
            </a:r>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7013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tle 1"/>
          <p:cNvSpPr txBox="1">
            <a:spLocks noChangeArrowheads="1"/>
          </p:cNvSpPr>
          <p:nvPr/>
        </p:nvSpPr>
        <p:spPr>
          <a:xfrm>
            <a:off x="2424113" y="2603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rPr>
              <a:t>Why Is Sec 45 Causing So Many Problems ?</a:t>
            </a:r>
          </a:p>
        </p:txBody>
      </p:sp>
      <p:sp>
        <p:nvSpPr>
          <p:cNvPr id="10" name="Google Shape;755;p126"/>
          <p:cNvSpPr txBox="1">
            <a:spLocks/>
          </p:cNvSpPr>
          <p:nvPr/>
        </p:nvSpPr>
        <p:spPr bwMode="auto">
          <a:xfrm>
            <a:off x="0" y="0"/>
            <a:ext cx="12192000" cy="1336964"/>
          </a:xfrm>
          <a:prstGeom prst="rect">
            <a:avLst/>
          </a:prstGeom>
          <a:solidFill>
            <a:schemeClr val="tx1"/>
          </a:solidFill>
          <a:ln>
            <a:noFill/>
          </a:ln>
          <a:effectLst/>
          <a:extLst>
            <a:ext uri="{FAA26D3D-D897-4be2-8F04-BA451C77F1D7}"/>
          </a:extLst>
        </p:spPr>
        <p:txBody>
          <a:bodyPr spcFirstLastPara="1" vert="horz" wrap="square" lIns="0" tIns="0" rIns="0" bIns="0" rtlCol="0" anchor="ctr"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700"/>
              <a:buFontTx/>
              <a:buNone/>
              <a:tabLst/>
              <a:defRPr/>
            </a:pPr>
            <a:r>
              <a:rPr kumimoji="0" lang="en-GB" sz="4000" b="1" i="0" u="none" strike="noStrike" kern="1200" cap="none" spc="0" normalizeH="0" baseline="0" noProof="0">
                <a:ln>
                  <a:noFill/>
                </a:ln>
                <a:solidFill>
                  <a:prstClr val="white"/>
                </a:solidFill>
                <a:effectLst/>
                <a:uLnTx/>
                <a:uFillTx/>
                <a:latin typeface="Google Sans" panose="020B0604020202020204" charset="0"/>
                <a:ea typeface="+mj-ea"/>
                <a:cs typeface="+mj-cs"/>
              </a:rPr>
              <a:t>What are we doing as a programme?  </a:t>
            </a:r>
          </a:p>
        </p:txBody>
      </p:sp>
      <p:sp>
        <p:nvSpPr>
          <p:cNvPr id="2" name="Subtitle 2">
            <a:extLst>
              <a:ext uri="{FF2B5EF4-FFF2-40B4-BE49-F238E27FC236}">
                <a16:creationId xmlns:a16="http://schemas.microsoft.com/office/drawing/2014/main" id="{2BEB816F-41F1-4F37-4A48-DAAB610E073C}"/>
              </a:ext>
            </a:extLst>
          </p:cNvPr>
          <p:cNvSpPr txBox="1">
            <a:spLocks noChangeArrowheads="1"/>
          </p:cNvSpPr>
          <p:nvPr/>
        </p:nvSpPr>
        <p:spPr>
          <a:xfrm>
            <a:off x="0" y="1336964"/>
            <a:ext cx="12191999" cy="5521035"/>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TextBox 2">
            <a:extLst>
              <a:ext uri="{FF2B5EF4-FFF2-40B4-BE49-F238E27FC236}">
                <a16:creationId xmlns:a16="http://schemas.microsoft.com/office/drawing/2014/main" id="{3265698A-58A1-B282-915A-EA316C7F716A}"/>
              </a:ext>
            </a:extLst>
          </p:cNvPr>
          <p:cNvGraphicFramePr/>
          <p:nvPr>
            <p:extLst>
              <p:ext uri="{D42A27DB-BD31-4B8C-83A1-F6EECF244321}">
                <p14:modId xmlns:p14="http://schemas.microsoft.com/office/powerpoint/2010/main" val="1265148229"/>
              </p:ext>
            </p:extLst>
          </p:nvPr>
        </p:nvGraphicFramePr>
        <p:xfrm>
          <a:off x="284027" y="1512513"/>
          <a:ext cx="11626322"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0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Rectangle 1"/>
          <p:cNvSpPr/>
          <p:nvPr/>
        </p:nvSpPr>
        <p:spPr>
          <a:xfrm>
            <a:off x="8191925" y="1325880"/>
            <a:ext cx="3352375" cy="3066507"/>
          </a:xfrm>
          <a:prstGeom prst="rect">
            <a:avLst/>
          </a:prstGeom>
        </p:spPr>
        <p:txBody>
          <a:bodyPr vert="horz" lIns="91440" tIns="45720" rIns="91440" bIns="45720" rtlCol="0" anchor="b">
            <a:normAutofit/>
          </a:bodyPr>
          <a:lstStyle/>
          <a:p>
            <a:pPr marL="0" marR="0" lvl="0" indent="0" defTabSz="457200" fontAlgn="auto">
              <a:spcBef>
                <a:spcPct val="0"/>
              </a:spcBef>
              <a:spcAft>
                <a:spcPts val="600"/>
              </a:spcAft>
              <a:buClrTx/>
              <a:buSzTx/>
              <a:tabLst/>
              <a:defRPr/>
            </a:pPr>
            <a:r>
              <a:rPr kumimoji="0" lang="en-US" sz="5400" u="none" strike="noStrike" cap="none" spc="0" normalizeH="0" baseline="0" noProof="0">
                <a:ln>
                  <a:noFill/>
                </a:ln>
                <a:solidFill>
                  <a:schemeClr val="tx2"/>
                </a:solidFill>
                <a:effectLst/>
                <a:uLnTx/>
                <a:uFillTx/>
                <a:latin typeface="+mj-lt"/>
                <a:ea typeface="+mj-ea"/>
                <a:cs typeface="+mj-cs"/>
              </a:rPr>
              <a:t>Op Trespass</a:t>
            </a:r>
          </a:p>
        </p:txBody>
      </p:sp>
      <p:sp>
        <p:nvSpPr>
          <p:cNvPr id="21" name="Rectangle 2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a:extLst>
              <a:ext uri="{FF2B5EF4-FFF2-40B4-BE49-F238E27FC236}">
                <a16:creationId xmlns:a16="http://schemas.microsoft.com/office/drawing/2014/main" id="{E1E3BB0E-1D0D-619E-3565-61C121E7D586}"/>
              </a:ext>
            </a:extLst>
          </p:cNvPr>
          <p:cNvPicPr>
            <a:picLocks noChangeAspect="1"/>
          </p:cNvPicPr>
          <p:nvPr/>
        </p:nvPicPr>
        <p:blipFill>
          <a:blip r:embed="rId8"/>
          <a:stretch>
            <a:fillRect/>
          </a:stretch>
        </p:blipFill>
        <p:spPr>
          <a:xfrm>
            <a:off x="643854" y="1572373"/>
            <a:ext cx="6270662" cy="3712789"/>
          </a:xfrm>
          <a:prstGeom prst="rect">
            <a:avLst/>
          </a:prstGeom>
          <a:effectLst/>
        </p:spPr>
      </p:pic>
    </p:spTree>
    <p:extLst>
      <p:ext uri="{BB962C8B-B14F-4D97-AF65-F5344CB8AC3E}">
        <p14:creationId xmlns:p14="http://schemas.microsoft.com/office/powerpoint/2010/main" val="284053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tle 1"/>
          <p:cNvSpPr txBox="1">
            <a:spLocks noChangeArrowheads="1"/>
          </p:cNvSpPr>
          <p:nvPr/>
        </p:nvSpPr>
        <p:spPr>
          <a:xfrm>
            <a:off x="2424113" y="2603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rPr>
              <a:t>Why Is Sec 45 Causing So Many Problems ?</a:t>
            </a:r>
          </a:p>
        </p:txBody>
      </p:sp>
      <p:sp>
        <p:nvSpPr>
          <p:cNvPr id="10" name="Google Shape;755;p126"/>
          <p:cNvSpPr txBox="1">
            <a:spLocks/>
          </p:cNvSpPr>
          <p:nvPr/>
        </p:nvSpPr>
        <p:spPr bwMode="auto">
          <a:xfrm>
            <a:off x="0" y="0"/>
            <a:ext cx="12192000" cy="1336964"/>
          </a:xfrm>
          <a:prstGeom prst="rect">
            <a:avLst/>
          </a:prstGeom>
          <a:solidFill>
            <a:schemeClr val="tx1"/>
          </a:solidFill>
          <a:ln>
            <a:noFill/>
          </a:ln>
          <a:effectLst/>
          <a:extLst>
            <a:ext uri="{FAA26D3D-D897-4be2-8F04-BA451C77F1D7}"/>
          </a:extLst>
        </p:spPr>
        <p:txBody>
          <a:bodyPr spcFirstLastPara="1" vert="horz" wrap="square" lIns="0" tIns="0" rIns="0" bIns="0" rtlCol="0" anchor="ctr"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700"/>
              <a:buFontTx/>
              <a:buNone/>
              <a:tabLst/>
              <a:defRPr/>
            </a:pPr>
            <a:r>
              <a:rPr kumimoji="0" lang="en-GB" sz="4000" b="1" i="0" u="none" strike="noStrike" kern="1200" cap="none" spc="0" normalizeH="0" baseline="0" noProof="0" dirty="0">
                <a:ln>
                  <a:noFill/>
                </a:ln>
                <a:solidFill>
                  <a:prstClr val="white"/>
                </a:solidFill>
                <a:effectLst/>
                <a:uLnTx/>
                <a:uFillTx/>
                <a:latin typeface="Google Sans" panose="020B0604020202020204" charset="0"/>
                <a:ea typeface="+mj-ea"/>
                <a:cs typeface="+mj-cs"/>
              </a:rPr>
              <a:t>Some of our training tools</a:t>
            </a:r>
          </a:p>
        </p:txBody>
      </p:sp>
      <p:sp>
        <p:nvSpPr>
          <p:cNvPr id="4" name="TextBox 3">
            <a:extLst>
              <a:ext uri="{FF2B5EF4-FFF2-40B4-BE49-F238E27FC236}">
                <a16:creationId xmlns:a16="http://schemas.microsoft.com/office/drawing/2014/main" id="{47010FDC-55E9-B5D8-2F12-ADBE2E0A5CB9}"/>
              </a:ext>
            </a:extLst>
          </p:cNvPr>
          <p:cNvSpPr txBox="1"/>
          <p:nvPr/>
        </p:nvSpPr>
        <p:spPr>
          <a:xfrm>
            <a:off x="834887" y="2967335"/>
            <a:ext cx="11628783" cy="677108"/>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https://360.articulate.com/review/content/c43ff623-fb87-4355-b5a0-7698bdd9ae7b/review</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69852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tle 1"/>
          <p:cNvSpPr txBox="1">
            <a:spLocks noChangeArrowheads="1"/>
          </p:cNvSpPr>
          <p:nvPr/>
        </p:nvSpPr>
        <p:spPr>
          <a:xfrm>
            <a:off x="2424113" y="2603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rPr>
              <a:t>Why Is Sec 45 Causing So Many Problems ?</a:t>
            </a:r>
          </a:p>
        </p:txBody>
      </p:sp>
      <p:sp>
        <p:nvSpPr>
          <p:cNvPr id="10" name="Google Shape;755;p126"/>
          <p:cNvSpPr txBox="1">
            <a:spLocks/>
          </p:cNvSpPr>
          <p:nvPr/>
        </p:nvSpPr>
        <p:spPr bwMode="auto">
          <a:xfrm>
            <a:off x="0" y="0"/>
            <a:ext cx="12192000" cy="1336964"/>
          </a:xfrm>
          <a:prstGeom prst="rect">
            <a:avLst/>
          </a:prstGeom>
          <a:solidFill>
            <a:schemeClr val="tx1"/>
          </a:solidFill>
          <a:ln>
            <a:noFill/>
          </a:ln>
          <a:effectLst/>
          <a:extLst>
            <a:ext uri="{FAA26D3D-D897-4be2-8F04-BA451C77F1D7}"/>
          </a:extLst>
        </p:spPr>
        <p:txBody>
          <a:bodyPr spcFirstLastPara="1" vert="horz" wrap="square" lIns="0" tIns="0" rIns="0" bIns="0" rtlCol="0" anchor="ctr"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700"/>
              <a:buFontTx/>
              <a:buNone/>
              <a:tabLst/>
              <a:defRPr/>
            </a:pPr>
            <a:r>
              <a:rPr kumimoji="0" lang="en-GB" sz="4000" b="1" i="0" u="none" strike="noStrike" kern="1200" cap="none" spc="0" normalizeH="0" baseline="0" noProof="0" dirty="0">
                <a:ln>
                  <a:noFill/>
                </a:ln>
                <a:solidFill>
                  <a:prstClr val="white"/>
                </a:solidFill>
                <a:effectLst/>
                <a:uLnTx/>
                <a:uFillTx/>
                <a:latin typeface="Google Sans" panose="020B0604020202020204" charset="0"/>
                <a:ea typeface="+mj-ea"/>
                <a:cs typeface="+mj-cs"/>
              </a:rPr>
              <a:t>What can you do?</a:t>
            </a:r>
          </a:p>
        </p:txBody>
      </p:sp>
      <p:sp>
        <p:nvSpPr>
          <p:cNvPr id="3" name="Rectangle 2">
            <a:extLst>
              <a:ext uri="{FF2B5EF4-FFF2-40B4-BE49-F238E27FC236}">
                <a16:creationId xmlns:a16="http://schemas.microsoft.com/office/drawing/2014/main" id="{27C5643D-4B96-71BD-BCE8-691D0A649DDB}"/>
              </a:ext>
            </a:extLst>
          </p:cNvPr>
          <p:cNvSpPr/>
          <p:nvPr/>
        </p:nvSpPr>
        <p:spPr>
          <a:xfrm>
            <a:off x="216595" y="1747777"/>
            <a:ext cx="10088881" cy="39703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Think about what policy and practice exists in your workplace to identify vulnerability and exploitation.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 your staff know what to look for?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 they know what to do if they have a concern?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 you have the right recording mechanisms?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 you need training tools or resources?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 you need support to develop your policy and practice? </a:t>
            </a:r>
            <a:endParaRPr kumimoji="0" lang="en-US" sz="28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ysClr val="window" lastClr="FFFFFF"/>
              </a:solidFill>
              <a:effectLst/>
              <a:uLnTx/>
              <a:uFillTx/>
              <a:latin typeface="Century Gothic" panose="020B0502020202020204"/>
              <a:ea typeface="+mn-ea"/>
              <a:cs typeface="+mn-cs"/>
            </a:endParaRPr>
          </a:p>
        </p:txBody>
      </p:sp>
      <p:pic>
        <p:nvPicPr>
          <p:cNvPr id="2052" name="Picture 4" descr="Cartoon Eyes Looking Left Stock ...">
            <a:extLst>
              <a:ext uri="{FF2B5EF4-FFF2-40B4-BE49-F238E27FC236}">
                <a16:creationId xmlns:a16="http://schemas.microsoft.com/office/drawing/2014/main" id="{8E231F52-CE1F-6C84-4ED2-A48661163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870"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port - Study Cartoon - CleanPNG / KissPNG">
            <a:extLst>
              <a:ext uri="{FF2B5EF4-FFF2-40B4-BE49-F238E27FC236}">
                <a16:creationId xmlns:a16="http://schemas.microsoft.com/office/drawing/2014/main" id="{C53B778B-DD4A-4AEC-2E2D-843D0E42F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882" y="4601701"/>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1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tle 1"/>
          <p:cNvSpPr txBox="1">
            <a:spLocks noChangeArrowheads="1"/>
          </p:cNvSpPr>
          <p:nvPr/>
        </p:nvSpPr>
        <p:spPr>
          <a:xfrm>
            <a:off x="2424113" y="2603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rPr>
              <a:t>Why Is Sec 45 Causing So Many Problems ?</a:t>
            </a:r>
          </a:p>
        </p:txBody>
      </p:sp>
      <p:sp>
        <p:nvSpPr>
          <p:cNvPr id="10" name="Google Shape;755;p126"/>
          <p:cNvSpPr txBox="1">
            <a:spLocks/>
          </p:cNvSpPr>
          <p:nvPr/>
        </p:nvSpPr>
        <p:spPr bwMode="auto">
          <a:xfrm>
            <a:off x="0" y="0"/>
            <a:ext cx="12192000" cy="1336964"/>
          </a:xfrm>
          <a:prstGeom prst="rect">
            <a:avLst/>
          </a:prstGeom>
          <a:solidFill>
            <a:schemeClr val="tx1"/>
          </a:solidFill>
          <a:ln>
            <a:noFill/>
          </a:ln>
          <a:effectLst/>
          <a:extLst>
            <a:ext uri="{FAA26D3D-D897-4be2-8F04-BA451C77F1D7}"/>
          </a:extLst>
        </p:spPr>
        <p:txBody>
          <a:bodyPr spcFirstLastPara="1" vert="horz" wrap="square" lIns="0" tIns="0" rIns="0" bIns="0" rtlCol="0" anchor="ctr"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700"/>
              <a:buFontTx/>
              <a:buNone/>
              <a:tabLst/>
              <a:defRPr/>
            </a:pPr>
            <a:r>
              <a:rPr kumimoji="0" lang="en-GB" sz="4000" b="1" i="0" u="none" strike="noStrike" kern="1200" cap="none" spc="0" normalizeH="0" baseline="0" noProof="0" dirty="0">
                <a:ln>
                  <a:noFill/>
                </a:ln>
                <a:solidFill>
                  <a:prstClr val="white"/>
                </a:solidFill>
                <a:effectLst/>
                <a:uLnTx/>
                <a:uFillTx/>
                <a:latin typeface="Google Sans" panose="020B0604020202020204" charset="0"/>
                <a:ea typeface="+mj-ea"/>
                <a:cs typeface="+mj-cs"/>
              </a:rPr>
              <a:t>Legislation</a:t>
            </a:r>
          </a:p>
        </p:txBody>
      </p:sp>
      <p:sp>
        <p:nvSpPr>
          <p:cNvPr id="3" name="Rectangle 2">
            <a:extLst>
              <a:ext uri="{FF2B5EF4-FFF2-40B4-BE49-F238E27FC236}">
                <a16:creationId xmlns:a16="http://schemas.microsoft.com/office/drawing/2014/main" id="{27C5643D-4B96-71BD-BCE8-691D0A649DDB}"/>
              </a:ext>
            </a:extLst>
          </p:cNvPr>
          <p:cNvSpPr/>
          <p:nvPr/>
        </p:nvSpPr>
        <p:spPr>
          <a:xfrm>
            <a:off x="216595" y="1747777"/>
            <a:ext cx="10088881"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ysClr val="window" lastClr="FFFFFF"/>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1815EF4-1283-B5CF-CBBB-43D6195667E5}"/>
              </a:ext>
            </a:extLst>
          </p:cNvPr>
          <p:cNvSpPr txBox="1"/>
          <p:nvPr/>
        </p:nvSpPr>
        <p:spPr>
          <a:xfrm>
            <a:off x="906187" y="2270997"/>
            <a:ext cx="10376452" cy="2831544"/>
          </a:xfrm>
          <a:prstGeom prst="rect">
            <a:avLst/>
          </a:prstGeom>
          <a:noFill/>
        </p:spPr>
        <p:txBody>
          <a:bodyPr wrap="square" rtlCol="0">
            <a:spAutoFit/>
          </a:bodyPr>
          <a:lstStyle/>
          <a:p>
            <a:r>
              <a:rPr lang="en-GB" sz="4000" dirty="0"/>
              <a:t>What do you think the gaps are? </a:t>
            </a:r>
          </a:p>
          <a:p>
            <a:endParaRPr lang="en-GB" sz="4000" dirty="0"/>
          </a:p>
          <a:p>
            <a:endParaRPr lang="en-GB" dirty="0"/>
          </a:p>
          <a:p>
            <a:r>
              <a:rPr lang="en-GB" sz="4000" dirty="0"/>
              <a:t>What do you think new legislation should provide? </a:t>
            </a:r>
          </a:p>
        </p:txBody>
      </p:sp>
    </p:spTree>
    <p:extLst>
      <p:ext uri="{BB962C8B-B14F-4D97-AF65-F5344CB8AC3E}">
        <p14:creationId xmlns:p14="http://schemas.microsoft.com/office/powerpoint/2010/main" val="309575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2566988" y="4762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Title 1"/>
          <p:cNvSpPr txBox="1">
            <a:spLocks noChangeArrowheads="1"/>
          </p:cNvSpPr>
          <p:nvPr/>
        </p:nvSpPr>
        <p:spPr>
          <a:xfrm>
            <a:off x="2424113" y="260350"/>
            <a:ext cx="7054850" cy="984250"/>
          </a:xfrm>
          <a:prstGeom prst="rect">
            <a:avLst/>
          </a:prstGeom>
        </p:spPr>
        <p:txBody>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none" strike="noStrike" kern="0" cap="none" spc="0" normalizeH="0" baseline="0" noProof="0" dirty="0">
                <a:ln>
                  <a:noFill/>
                </a:ln>
                <a:solidFill>
                  <a:prstClr val="black"/>
                </a:solidFill>
                <a:effectLst/>
                <a:uLnTx/>
                <a:uFillTx/>
                <a:latin typeface="Calibri Light" panose="020F0302020204030204"/>
                <a:ea typeface="+mj-ea"/>
                <a:cs typeface="+mj-cs"/>
              </a:rPr>
              <a:t>Why Is Sec 45 Causing So Many Problems ?</a:t>
            </a:r>
          </a:p>
        </p:txBody>
      </p:sp>
      <p:sp>
        <p:nvSpPr>
          <p:cNvPr id="10" name="Google Shape;755;p126"/>
          <p:cNvSpPr txBox="1">
            <a:spLocks/>
          </p:cNvSpPr>
          <p:nvPr/>
        </p:nvSpPr>
        <p:spPr bwMode="auto">
          <a:xfrm>
            <a:off x="0" y="0"/>
            <a:ext cx="12192000" cy="1336964"/>
          </a:xfrm>
          <a:prstGeom prst="rect">
            <a:avLst/>
          </a:prstGeom>
          <a:solidFill>
            <a:schemeClr val="tx1"/>
          </a:solidFill>
          <a:ln>
            <a:noFill/>
          </a:ln>
          <a:effectLst/>
          <a:extLst>
            <a:ext uri="{FAA26D3D-D897-4be2-8F04-BA451C77F1D7}"/>
          </a:extLst>
        </p:spPr>
        <p:txBody>
          <a:bodyPr spcFirstLastPara="1" vert="horz" wrap="square" lIns="0" tIns="0" rIns="0" bIns="0" rtlCol="0" anchor="ctr" anchorCtr="0">
            <a:normAutofit/>
          </a:bodyPr>
          <a:lstStyle>
            <a:lvl1pPr algn="l" defTabSz="914400" rtl="0" eaLnBrk="1" latinLnBrk="0" hangingPunct="1">
              <a:lnSpc>
                <a:spcPct val="90000"/>
              </a:lnSpc>
              <a:spcBef>
                <a:spcPct val="0"/>
              </a:spcBef>
              <a:buNone/>
              <a:defRPr sz="4400" kern="1200">
                <a:solidFill>
                  <a:srgbClr val="0055A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700"/>
              <a:buFontTx/>
              <a:buNone/>
              <a:tabLst/>
              <a:defRPr/>
            </a:pPr>
            <a:r>
              <a:rPr kumimoji="0" lang="en-GB" sz="4000" b="1" i="0" u="none" strike="noStrike" kern="1200" cap="none" spc="0" normalizeH="0" baseline="0" noProof="0" dirty="0">
                <a:ln>
                  <a:noFill/>
                </a:ln>
                <a:solidFill>
                  <a:prstClr val="white"/>
                </a:solidFill>
                <a:effectLst/>
                <a:uLnTx/>
                <a:uFillTx/>
                <a:latin typeface="Google Sans" panose="020B0604020202020204" charset="0"/>
                <a:ea typeface="+mj-ea"/>
                <a:cs typeface="+mj-cs"/>
              </a:rPr>
              <a:t>Contact us</a:t>
            </a:r>
          </a:p>
        </p:txBody>
      </p:sp>
      <p:sp>
        <p:nvSpPr>
          <p:cNvPr id="2" name="Subtitle 2">
            <a:extLst>
              <a:ext uri="{FF2B5EF4-FFF2-40B4-BE49-F238E27FC236}">
                <a16:creationId xmlns:a16="http://schemas.microsoft.com/office/drawing/2014/main" id="{2BEB816F-41F1-4F37-4A48-DAAB610E073C}"/>
              </a:ext>
            </a:extLst>
          </p:cNvPr>
          <p:cNvSpPr txBox="1">
            <a:spLocks noChangeArrowheads="1"/>
          </p:cNvSpPr>
          <p:nvPr/>
        </p:nvSpPr>
        <p:spPr>
          <a:xfrm>
            <a:off x="0" y="1336964"/>
            <a:ext cx="12191999" cy="5521035"/>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6EC30EC-2F15-D42A-A5F0-7529BFAD458F}"/>
              </a:ext>
            </a:extLst>
          </p:cNvPr>
          <p:cNvSpPr/>
          <p:nvPr/>
        </p:nvSpPr>
        <p:spPr>
          <a:xfrm>
            <a:off x="1049972" y="3205142"/>
            <a:ext cx="10088881" cy="1138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Century Gothic" panose="020B0502020202020204"/>
                <a:ea typeface="+mn-ea"/>
                <a:cs typeface="+mn-cs"/>
              </a:rPr>
              <a:t>NCLCCMailbox-.Centre@met.police.uk</a:t>
            </a:r>
            <a:endParaRPr kumimoji="0" lang="en-US" sz="40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056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2_Office Theme">
  <a:themeElements>
    <a:clrScheme name="DDaT">
      <a:dk1>
        <a:srgbClr val="000000"/>
      </a:dk1>
      <a:lt1>
        <a:sysClr val="window" lastClr="FFFFFF"/>
      </a:lt1>
      <a:dk2>
        <a:srgbClr val="8F23B3"/>
      </a:dk2>
      <a:lt2>
        <a:srgbClr val="FFFFFF"/>
      </a:lt2>
      <a:accent1>
        <a:srgbClr val="8F23B3"/>
      </a:accent1>
      <a:accent2>
        <a:srgbClr val="00747A"/>
      </a:accent2>
      <a:accent3>
        <a:srgbClr val="002664"/>
      </a:accent3>
      <a:accent4>
        <a:srgbClr val="9C9A00"/>
      </a:accent4>
      <a:accent5>
        <a:srgbClr val="B06F00"/>
      </a:accent5>
      <a:accent6>
        <a:srgbClr val="882345"/>
      </a:accent6>
      <a:hlink>
        <a:srgbClr val="8F23B3"/>
      </a:hlink>
      <a:folHlink>
        <a:srgbClr val="002664"/>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sz="4000" b="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1681</Words>
  <Application>Microsoft Office PowerPoint</Application>
  <PresentationFormat>Widescreen</PresentationFormat>
  <Paragraphs>132</Paragraphs>
  <Slides>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Aptos</vt:lpstr>
      <vt:lpstr>Arial</vt:lpstr>
      <vt:lpstr>Calibri</vt:lpstr>
      <vt:lpstr>Calibri Light</vt:lpstr>
      <vt:lpstr>Century Gothic</vt:lpstr>
      <vt:lpstr>Google Sans</vt:lpstr>
      <vt:lpstr>Helvetica</vt:lpstr>
      <vt:lpstr>Helvetica Neue</vt:lpstr>
      <vt:lpstr>Wingdings</vt:lpstr>
      <vt:lpstr>Wingdings 3</vt:lpstr>
      <vt:lpstr>2_Office Theme</vt:lpstr>
      <vt:lpstr>1_Office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Rannard Anne Louise</dc:creator>
  <cp:lastModifiedBy>Rannard Anne Louise</cp:lastModifiedBy>
  <cp:revision>37</cp:revision>
  <dcterms:created xsi:type="dcterms:W3CDTF">2022-11-22T09:23:46Z</dcterms:created>
  <dcterms:modified xsi:type="dcterms:W3CDTF">2024-07-25T11:57:56Z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7215e5-6892-44c5-bd87-118363e84c39_Enabled">
    <vt:lpwstr>true</vt:lpwstr>
  </property>
  <property fmtid="{D5CDD505-2E9C-101B-9397-08002B2CF9AE}" pid="3" name="MSIP_Label_fe7215e5-6892-44c5-bd87-118363e84c39_SetDate">
    <vt:lpwstr>2022-11-22T09:23:46Z</vt:lpwstr>
  </property>
  <property fmtid="{D5CDD505-2E9C-101B-9397-08002B2CF9AE}" pid="4" name="MSIP_Label_fe7215e5-6892-44c5-bd87-118363e84c39_Method">
    <vt:lpwstr>Standard</vt:lpwstr>
  </property>
  <property fmtid="{D5CDD505-2E9C-101B-9397-08002B2CF9AE}" pid="5" name="MSIP_Label_fe7215e5-6892-44c5-bd87-118363e84c39_Name">
    <vt:lpwstr>OFFICIAL</vt:lpwstr>
  </property>
  <property fmtid="{D5CDD505-2E9C-101B-9397-08002B2CF9AE}" pid="6" name="MSIP_Label_fe7215e5-6892-44c5-bd87-118363e84c39_SiteId">
    <vt:lpwstr>f3955ea2-4c5d-4e27-ab8d-f6f577fa122d</vt:lpwstr>
  </property>
  <property fmtid="{D5CDD505-2E9C-101B-9397-08002B2CF9AE}" pid="7" name="MSIP_Label_fe7215e5-6892-44c5-bd87-118363e84c39_ActionId">
    <vt:lpwstr>4d9899e2-61cf-470d-80e8-3ff677d3dd5f</vt:lpwstr>
  </property>
  <property fmtid="{D5CDD505-2E9C-101B-9397-08002B2CF9AE}" pid="8" name="MSIP_Label_fe7215e5-6892-44c5-bd87-118363e84c39_ContentBits">
    <vt:lpwstr>0</vt:lpwstr>
  </property>
</Properties>
</file>